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85" r:id="rId2"/>
    <p:sldId id="286" r:id="rId3"/>
    <p:sldId id="287" r:id="rId4"/>
    <p:sldId id="288" r:id="rId5"/>
    <p:sldId id="289" r:id="rId6"/>
    <p:sldId id="290" r:id="rId7"/>
    <p:sldId id="297" r:id="rId8"/>
    <p:sldId id="291" r:id="rId9"/>
    <p:sldId id="296" r:id="rId10"/>
    <p:sldId id="256" r:id="rId11"/>
    <p:sldId id="257" r:id="rId12"/>
    <p:sldId id="258" r:id="rId13"/>
    <p:sldId id="259" r:id="rId14"/>
    <p:sldId id="280" r:id="rId15"/>
    <p:sldId id="260" r:id="rId16"/>
    <p:sldId id="261" r:id="rId17"/>
    <p:sldId id="262" r:id="rId18"/>
    <p:sldId id="279" r:id="rId19"/>
    <p:sldId id="281" r:id="rId20"/>
    <p:sldId id="263" r:id="rId21"/>
    <p:sldId id="265" r:id="rId22"/>
    <p:sldId id="266" r:id="rId23"/>
    <p:sldId id="267" r:id="rId24"/>
    <p:sldId id="272" r:id="rId25"/>
    <p:sldId id="273" r:id="rId26"/>
    <p:sldId id="274" r:id="rId27"/>
    <p:sldId id="275" r:id="rId28"/>
    <p:sldId id="276" r:id="rId29"/>
    <p:sldId id="277" r:id="rId30"/>
    <p:sldId id="278" r:id="rId31"/>
    <p:sldId id="282" r:id="rId32"/>
    <p:sldId id="283" r:id="rId33"/>
    <p:sldId id="284" r:id="rId34"/>
    <p:sldId id="298" r:id="rId35"/>
    <p:sldId id="300" r:id="rId36"/>
    <p:sldId id="302" r:id="rId37"/>
    <p:sldId id="301" r:id="rId38"/>
    <p:sldId id="303" r:id="rId39"/>
    <p:sldId id="304" r:id="rId40"/>
    <p:sldId id="305" r:id="rId41"/>
    <p:sldId id="306" r:id="rId42"/>
    <p:sldId id="307" r:id="rId43"/>
    <p:sldId id="308" r:id="rId44"/>
    <p:sldId id="31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7" autoAdjust="0"/>
    <p:restoredTop sz="63910" autoAdjust="0"/>
  </p:normalViewPr>
  <p:slideViewPr>
    <p:cSldViewPr>
      <p:cViewPr>
        <p:scale>
          <a:sx n="69" d="100"/>
          <a:sy n="69" d="100"/>
        </p:scale>
        <p:origin x="-1110"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257C53-E502-4180-8899-32F17D4B21A1}" type="datetimeFigureOut">
              <a:rPr lang="en-US" smtClean="0"/>
              <a:pPr/>
              <a:t>7/14/2012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783B15-3E80-4D0E-94EF-58EE408FE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83B15-3E80-4D0E-94EF-58EE408FE44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83B15-3E80-4D0E-94EF-58EE408FE446}"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E783B15-3E80-4D0E-94EF-58EE408FE446}"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83B15-3E80-4D0E-94EF-58EE408FE446}" type="slidenum">
              <a:rPr lang="en-US" smtClean="0"/>
              <a:pPr/>
              <a:t>29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83B15-3E80-4D0E-94EF-58EE408FE446}" type="slidenum">
              <a:rPr lang="en-US" smtClean="0"/>
              <a:pPr/>
              <a:t>31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83B15-3E80-4D0E-94EF-58EE408FE446}" type="slidenum">
              <a:rPr lang="en-US" smtClean="0"/>
              <a:pPr/>
              <a:t>32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E783B15-3E80-4D0E-94EF-58EE408FE446}" type="slidenum">
              <a:rPr lang="en-US" smtClean="0"/>
              <a:pPr/>
              <a:t>33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783B15-3E80-4D0E-94EF-58EE408FE446}"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26337E-D27A-442D-9169-1027F45DEEF7}" type="datetimeFigureOut">
              <a:rPr lang="en-US" smtClean="0"/>
              <a:pPr/>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26337E-D27A-442D-9169-1027F45DEEF7}" type="datetimeFigureOut">
              <a:rPr lang="en-US" smtClean="0"/>
              <a:pPr/>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26337E-D27A-442D-9169-1027F45DEEF7}" type="datetimeFigureOut">
              <a:rPr lang="en-US" smtClean="0"/>
              <a:pPr/>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26337E-D27A-442D-9169-1027F45DEEF7}" type="datetimeFigureOut">
              <a:rPr lang="en-US" smtClean="0"/>
              <a:pPr/>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6337E-D27A-442D-9169-1027F45DEEF7}" type="datetimeFigureOut">
              <a:rPr lang="en-US" smtClean="0"/>
              <a:pPr/>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26337E-D27A-442D-9169-1027F45DEEF7}" type="datetimeFigureOut">
              <a:rPr lang="en-US" smtClean="0"/>
              <a:pPr/>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26337E-D27A-442D-9169-1027F45DEEF7}" type="datetimeFigureOut">
              <a:rPr lang="en-US" smtClean="0"/>
              <a:pPr/>
              <a:t>7/14/2012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26337E-D27A-442D-9169-1027F45DEEF7}" type="datetimeFigureOut">
              <a:rPr lang="en-US" smtClean="0"/>
              <a:pPr/>
              <a:t>7/14/2012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6337E-D27A-442D-9169-1027F45DEEF7}" type="datetimeFigureOut">
              <a:rPr lang="en-US" smtClean="0"/>
              <a:pPr/>
              <a:t>7/14/2012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6337E-D27A-442D-9169-1027F45DEEF7}" type="datetimeFigureOut">
              <a:rPr lang="en-US" smtClean="0"/>
              <a:pPr/>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6337E-D27A-442D-9169-1027F45DEEF7}" type="datetimeFigureOut">
              <a:rPr lang="en-US" smtClean="0"/>
              <a:pPr/>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0375F-54D3-4191-BAA2-683F2F94B4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6337E-D27A-442D-9169-1027F45DEEF7}" type="datetimeFigureOut">
              <a:rPr lang="en-US" smtClean="0"/>
              <a:pPr/>
              <a:t>7/14/2012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0375F-54D3-4191-BAA2-683F2F94B4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28735"/>
          </a:xfrm>
          <a:solidFill>
            <a:srgbClr val="FFC000"/>
          </a:solidFill>
        </p:spPr>
        <p:txBody>
          <a:bodyPr>
            <a:normAutofit/>
          </a:bodyPr>
          <a:lstStyle/>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PETUNJUK PRAKTIS CARA DAN BACAAN SHALAT SESUAI DENGAN HPT (NABI MUHAMMAD SAW) </a:t>
            </a:r>
            <a:b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Oleh</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2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Drs.H</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ANHAR ANSHORI,M.SI</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ubtitle 2"/>
          <p:cNvSpPr>
            <a:spLocks noGrp="1"/>
          </p:cNvSpPr>
          <p:nvPr>
            <p:ph type="subTitle" idx="1"/>
          </p:nvPr>
        </p:nvSpPr>
        <p:spPr>
          <a:xfrm>
            <a:off x="500034" y="1428736"/>
            <a:ext cx="8072494" cy="5000660"/>
          </a:xfrm>
          <a:solidFill>
            <a:srgbClr val="00B050"/>
          </a:solidFill>
        </p:spPr>
        <p:txBody>
          <a:bodyPr>
            <a:normAutofit fontScale="92500"/>
          </a:bodyPr>
          <a:lstStyle/>
          <a:p>
            <a:pPr marL="893763" indent="-893763" algn="l"/>
            <a:r>
              <a:rPr lang="en-US" dirty="0" smtClean="0">
                <a:solidFill>
                  <a:schemeClr val="bg1"/>
                </a:solidFill>
              </a:rPr>
              <a:t>     1. </a:t>
            </a:r>
            <a:r>
              <a:rPr lang="en-US" dirty="0" err="1" smtClean="0">
                <a:solidFill>
                  <a:schemeClr val="bg1"/>
                </a:solidFill>
              </a:rPr>
              <a:t>Dengan</a:t>
            </a:r>
            <a:r>
              <a:rPr lang="en-US" dirty="0" smtClean="0">
                <a:solidFill>
                  <a:schemeClr val="bg1"/>
                </a:solidFill>
              </a:rPr>
              <a:t> </a:t>
            </a:r>
            <a:r>
              <a:rPr lang="en-US" dirty="0" err="1" smtClean="0">
                <a:solidFill>
                  <a:schemeClr val="bg1"/>
                </a:solidFill>
              </a:rPr>
              <a:t>niat</a:t>
            </a:r>
            <a:r>
              <a:rPr lang="en-US" dirty="0" smtClean="0">
                <a:solidFill>
                  <a:schemeClr val="bg1"/>
                </a:solidFill>
              </a:rPr>
              <a:t> </a:t>
            </a:r>
            <a:r>
              <a:rPr lang="en-US" dirty="0" err="1" smtClean="0">
                <a:solidFill>
                  <a:schemeClr val="bg1"/>
                </a:solidFill>
              </a:rPr>
              <a:t>ikhlas</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hati</a:t>
            </a:r>
            <a:r>
              <a:rPr lang="en-US" dirty="0" smtClean="0">
                <a:solidFill>
                  <a:schemeClr val="bg1"/>
                </a:solidFill>
              </a:rPr>
              <a:t>.</a:t>
            </a:r>
          </a:p>
          <a:p>
            <a:pPr marL="893763" indent="-893763" algn="l"/>
            <a:r>
              <a:rPr lang="en-US" dirty="0" smtClean="0">
                <a:solidFill>
                  <a:schemeClr val="bg1"/>
                </a:solidFill>
              </a:rPr>
              <a:t>     2. </a:t>
            </a:r>
            <a:r>
              <a:rPr lang="en-US" dirty="0" err="1" smtClean="0">
                <a:solidFill>
                  <a:schemeClr val="bg1"/>
                </a:solidFill>
              </a:rPr>
              <a:t>Menghadap</a:t>
            </a:r>
            <a:r>
              <a:rPr lang="en-US" dirty="0" smtClean="0">
                <a:solidFill>
                  <a:schemeClr val="bg1"/>
                </a:solidFill>
              </a:rPr>
              <a:t> </a:t>
            </a:r>
            <a:r>
              <a:rPr lang="en-US" dirty="0" err="1" smtClean="0">
                <a:solidFill>
                  <a:schemeClr val="bg1"/>
                </a:solidFill>
              </a:rPr>
              <a:t>qiblat</a:t>
            </a:r>
            <a:r>
              <a:rPr lang="en-US" dirty="0" smtClean="0">
                <a:solidFill>
                  <a:schemeClr val="bg1"/>
                </a:solidFill>
              </a:rPr>
              <a:t> </a:t>
            </a:r>
            <a:r>
              <a:rPr lang="en-US" dirty="0" err="1" smtClean="0">
                <a:solidFill>
                  <a:schemeClr val="bg1"/>
                </a:solidFill>
              </a:rPr>
              <a:t>mata</a:t>
            </a:r>
            <a:r>
              <a:rPr lang="en-US" dirty="0" smtClean="0">
                <a:solidFill>
                  <a:schemeClr val="bg1"/>
                </a:solidFill>
              </a:rPr>
              <a:t> </a:t>
            </a:r>
            <a:r>
              <a:rPr lang="en-US" dirty="0" err="1" smtClean="0">
                <a:solidFill>
                  <a:schemeClr val="bg1"/>
                </a:solidFill>
              </a:rPr>
              <a:t>memandang</a:t>
            </a:r>
            <a:r>
              <a:rPr lang="en-US" dirty="0" smtClean="0">
                <a:solidFill>
                  <a:schemeClr val="bg1"/>
                </a:solidFill>
              </a:rPr>
              <a:t> </a:t>
            </a:r>
            <a:r>
              <a:rPr lang="en-US" dirty="0" err="1" smtClean="0">
                <a:solidFill>
                  <a:schemeClr val="bg1"/>
                </a:solidFill>
              </a:rPr>
              <a:t>ke</a:t>
            </a:r>
            <a:r>
              <a:rPr lang="en-US" dirty="0" smtClean="0">
                <a:solidFill>
                  <a:schemeClr val="bg1"/>
                </a:solidFill>
              </a:rPr>
              <a:t> </a:t>
            </a:r>
            <a:r>
              <a:rPr lang="en-US" dirty="0" err="1" smtClean="0">
                <a:solidFill>
                  <a:schemeClr val="bg1"/>
                </a:solidFill>
              </a:rPr>
              <a:t>tempat</a:t>
            </a:r>
            <a:r>
              <a:rPr lang="en-US" dirty="0" smtClean="0">
                <a:solidFill>
                  <a:schemeClr val="bg1"/>
                </a:solidFill>
              </a:rPr>
              <a:t> </a:t>
            </a:r>
            <a:r>
              <a:rPr lang="en-US" dirty="0" err="1" smtClean="0">
                <a:solidFill>
                  <a:schemeClr val="bg1"/>
                </a:solidFill>
              </a:rPr>
              <a:t>sujud</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takbir</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mengangkat</a:t>
            </a:r>
            <a:r>
              <a:rPr lang="en-US" dirty="0" smtClean="0">
                <a:solidFill>
                  <a:schemeClr val="bg1"/>
                </a:solidFill>
              </a:rPr>
              <a:t> </a:t>
            </a:r>
            <a:r>
              <a:rPr lang="en-US" dirty="0" err="1" smtClean="0">
                <a:solidFill>
                  <a:schemeClr val="bg1"/>
                </a:solidFill>
              </a:rPr>
              <a:t>tangan</a:t>
            </a:r>
            <a:r>
              <a:rPr lang="en-US" dirty="0" smtClean="0">
                <a:solidFill>
                  <a:schemeClr val="bg1"/>
                </a:solidFill>
              </a:rPr>
              <a:t>, </a:t>
            </a:r>
            <a:r>
              <a:rPr lang="en-US" dirty="0" err="1" smtClean="0">
                <a:solidFill>
                  <a:schemeClr val="bg1"/>
                </a:solidFill>
              </a:rPr>
              <a:t>sejajar</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bahu</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mensejajarkan</a:t>
            </a:r>
            <a:r>
              <a:rPr lang="en-US" dirty="0" smtClean="0">
                <a:solidFill>
                  <a:schemeClr val="bg1"/>
                </a:solidFill>
              </a:rPr>
              <a:t> </a:t>
            </a:r>
            <a:r>
              <a:rPr lang="en-US" dirty="0" err="1" smtClean="0">
                <a:solidFill>
                  <a:schemeClr val="bg1"/>
                </a:solidFill>
              </a:rPr>
              <a:t>ibu</a:t>
            </a:r>
            <a:r>
              <a:rPr lang="en-US" dirty="0" smtClean="0">
                <a:solidFill>
                  <a:schemeClr val="bg1"/>
                </a:solidFill>
              </a:rPr>
              <a:t> </a:t>
            </a:r>
            <a:r>
              <a:rPr lang="en-US" dirty="0" err="1" smtClean="0">
                <a:solidFill>
                  <a:schemeClr val="bg1"/>
                </a:solidFill>
              </a:rPr>
              <a:t>jari</a:t>
            </a:r>
            <a:r>
              <a:rPr lang="en-US" dirty="0" smtClean="0">
                <a:solidFill>
                  <a:schemeClr val="bg1"/>
                </a:solidFill>
              </a:rPr>
              <a:t> </a:t>
            </a:r>
            <a:r>
              <a:rPr lang="en-US" dirty="0" err="1" smtClean="0">
                <a:solidFill>
                  <a:schemeClr val="bg1"/>
                </a:solidFill>
              </a:rPr>
              <a:t>pada</a:t>
            </a:r>
            <a:r>
              <a:rPr lang="en-US" dirty="0" smtClean="0">
                <a:solidFill>
                  <a:schemeClr val="bg1"/>
                </a:solidFill>
              </a:rPr>
              <a:t> </a:t>
            </a:r>
            <a:r>
              <a:rPr lang="en-US" dirty="0" err="1" smtClean="0">
                <a:solidFill>
                  <a:schemeClr val="bg1"/>
                </a:solidFill>
              </a:rPr>
              <a:t>daun</a:t>
            </a:r>
            <a:r>
              <a:rPr lang="en-US" dirty="0" smtClean="0">
                <a:solidFill>
                  <a:schemeClr val="bg1"/>
                </a:solidFill>
              </a:rPr>
              <a:t> </a:t>
            </a:r>
            <a:r>
              <a:rPr lang="en-US" dirty="0" err="1" smtClean="0">
                <a:solidFill>
                  <a:schemeClr val="bg1"/>
                </a:solidFill>
              </a:rPr>
              <a:t>telinga</a:t>
            </a:r>
            <a:r>
              <a:rPr lang="en-US" dirty="0" smtClean="0">
                <a:solidFill>
                  <a:schemeClr val="bg1"/>
                </a:solidFill>
              </a:rPr>
              <a:t>.</a:t>
            </a:r>
          </a:p>
          <a:p>
            <a:pPr marL="893763" indent="-893763" algn="l"/>
            <a:r>
              <a:rPr lang="en-US" dirty="0" smtClean="0">
                <a:solidFill>
                  <a:schemeClr val="bg1"/>
                </a:solidFill>
              </a:rPr>
              <a:t>     3. </a:t>
            </a:r>
            <a:r>
              <a:rPr lang="en-US" dirty="0" err="1" smtClean="0">
                <a:solidFill>
                  <a:schemeClr val="bg1"/>
                </a:solidFill>
              </a:rPr>
              <a:t>Meletakkan</a:t>
            </a:r>
            <a:r>
              <a:rPr lang="en-US" dirty="0" smtClean="0">
                <a:solidFill>
                  <a:schemeClr val="bg1"/>
                </a:solidFill>
              </a:rPr>
              <a:t> </a:t>
            </a:r>
            <a:r>
              <a:rPr lang="en-US" dirty="0" err="1" smtClean="0">
                <a:solidFill>
                  <a:schemeClr val="bg1"/>
                </a:solidFill>
              </a:rPr>
              <a:t>tangan</a:t>
            </a:r>
            <a:r>
              <a:rPr lang="en-US" dirty="0" smtClean="0">
                <a:solidFill>
                  <a:schemeClr val="bg1"/>
                </a:solidFill>
              </a:rPr>
              <a:t> </a:t>
            </a:r>
            <a:r>
              <a:rPr lang="en-US" dirty="0" err="1" smtClean="0">
                <a:solidFill>
                  <a:schemeClr val="bg1"/>
                </a:solidFill>
              </a:rPr>
              <a:t>kanan</a:t>
            </a:r>
            <a:r>
              <a:rPr lang="en-US" dirty="0" smtClean="0">
                <a:solidFill>
                  <a:schemeClr val="bg1"/>
                </a:solidFill>
              </a:rPr>
              <a:t> </a:t>
            </a:r>
            <a:r>
              <a:rPr lang="en-US" dirty="0" err="1" smtClean="0">
                <a:solidFill>
                  <a:schemeClr val="bg1"/>
                </a:solidFill>
              </a:rPr>
              <a:t>pada</a:t>
            </a:r>
            <a:r>
              <a:rPr lang="en-US" dirty="0" smtClean="0">
                <a:solidFill>
                  <a:schemeClr val="bg1"/>
                </a:solidFill>
              </a:rPr>
              <a:t> </a:t>
            </a:r>
            <a:r>
              <a:rPr lang="en-US" dirty="0" err="1" smtClean="0">
                <a:solidFill>
                  <a:schemeClr val="bg1"/>
                </a:solidFill>
              </a:rPr>
              <a:t>punggung</a:t>
            </a:r>
            <a:r>
              <a:rPr lang="en-US" dirty="0" smtClean="0">
                <a:solidFill>
                  <a:schemeClr val="bg1"/>
                </a:solidFill>
              </a:rPr>
              <a:t> </a:t>
            </a:r>
            <a:r>
              <a:rPr lang="en-US" dirty="0" err="1" smtClean="0">
                <a:solidFill>
                  <a:schemeClr val="bg1"/>
                </a:solidFill>
              </a:rPr>
              <a:t>telapak</a:t>
            </a:r>
            <a:r>
              <a:rPr lang="en-US" dirty="0" smtClean="0">
                <a:solidFill>
                  <a:schemeClr val="bg1"/>
                </a:solidFill>
              </a:rPr>
              <a:t> </a:t>
            </a:r>
            <a:r>
              <a:rPr lang="en-US" dirty="0" err="1" smtClean="0">
                <a:solidFill>
                  <a:schemeClr val="bg1"/>
                </a:solidFill>
              </a:rPr>
              <a:t>tangan</a:t>
            </a:r>
            <a:r>
              <a:rPr lang="en-US" dirty="0" smtClean="0">
                <a:solidFill>
                  <a:schemeClr val="bg1"/>
                </a:solidFill>
              </a:rPr>
              <a:t> </a:t>
            </a:r>
            <a:r>
              <a:rPr lang="en-US" dirty="0" err="1" smtClean="0">
                <a:solidFill>
                  <a:schemeClr val="bg1"/>
                </a:solidFill>
              </a:rPr>
              <a:t>kiri</a:t>
            </a:r>
            <a:r>
              <a:rPr lang="en-US" dirty="0" smtClean="0">
                <a:solidFill>
                  <a:schemeClr val="bg1"/>
                </a:solidFill>
              </a:rPr>
              <a:t> </a:t>
            </a:r>
            <a:r>
              <a:rPr lang="en-US" dirty="0" err="1" smtClean="0">
                <a:solidFill>
                  <a:schemeClr val="bg1"/>
                </a:solidFill>
              </a:rPr>
              <a:t>di</a:t>
            </a:r>
            <a:r>
              <a:rPr lang="en-US" dirty="0" smtClean="0">
                <a:solidFill>
                  <a:schemeClr val="bg1"/>
                </a:solidFill>
              </a:rPr>
              <a:t> </a:t>
            </a:r>
            <a:r>
              <a:rPr lang="en-US" dirty="0" err="1" smtClean="0">
                <a:solidFill>
                  <a:schemeClr val="bg1"/>
                </a:solidFill>
              </a:rPr>
              <a:t>atas</a:t>
            </a:r>
            <a:r>
              <a:rPr lang="en-US" dirty="0" smtClean="0">
                <a:solidFill>
                  <a:schemeClr val="bg1"/>
                </a:solidFill>
              </a:rPr>
              <a:t> dada.</a:t>
            </a:r>
          </a:p>
          <a:p>
            <a:pPr marL="893763" indent="-893763" algn="l"/>
            <a:r>
              <a:rPr lang="en-US" dirty="0" smtClean="0">
                <a:solidFill>
                  <a:schemeClr val="bg1"/>
                </a:solidFill>
              </a:rPr>
              <a:t>     4. </a:t>
            </a:r>
            <a:r>
              <a:rPr lang="en-US" dirty="0" err="1" smtClean="0">
                <a:solidFill>
                  <a:schemeClr val="bg1"/>
                </a:solidFill>
              </a:rPr>
              <a:t>Membaca</a:t>
            </a:r>
            <a:r>
              <a:rPr lang="en-US" dirty="0" smtClean="0">
                <a:solidFill>
                  <a:schemeClr val="bg1"/>
                </a:solidFill>
              </a:rPr>
              <a:t> </a:t>
            </a:r>
            <a:r>
              <a:rPr lang="en-US" dirty="0" err="1" smtClean="0">
                <a:solidFill>
                  <a:schemeClr val="bg1"/>
                </a:solidFill>
              </a:rPr>
              <a:t>do’a</a:t>
            </a:r>
            <a:r>
              <a:rPr lang="en-US" dirty="0" smtClean="0">
                <a:solidFill>
                  <a:schemeClr val="bg1"/>
                </a:solidFill>
              </a:rPr>
              <a:t> </a:t>
            </a:r>
            <a:r>
              <a:rPr lang="en-US" dirty="0" err="1" smtClean="0">
                <a:solidFill>
                  <a:schemeClr val="bg1"/>
                </a:solidFill>
              </a:rPr>
              <a:t>iftitah</a:t>
            </a:r>
            <a:r>
              <a:rPr lang="en-US" dirty="0" smtClean="0">
                <a:solidFill>
                  <a:schemeClr val="bg1"/>
                </a:solidFill>
              </a:rPr>
              <a:t>: </a:t>
            </a:r>
            <a:r>
              <a:rPr lang="en-US" dirty="0" err="1" smtClean="0">
                <a:solidFill>
                  <a:schemeClr val="bg1"/>
                </a:solidFill>
              </a:rPr>
              <a:t>Allaahumma</a:t>
            </a:r>
            <a:r>
              <a:rPr lang="en-US" dirty="0" smtClean="0">
                <a:solidFill>
                  <a:schemeClr val="bg1"/>
                </a:solidFill>
              </a:rPr>
              <a:t> </a:t>
            </a:r>
            <a:r>
              <a:rPr lang="en-US" dirty="0" err="1" smtClean="0">
                <a:solidFill>
                  <a:schemeClr val="bg1"/>
                </a:solidFill>
              </a:rPr>
              <a:t>ba’id</a:t>
            </a:r>
            <a:r>
              <a:rPr lang="en-US" dirty="0" smtClean="0">
                <a:solidFill>
                  <a:schemeClr val="bg1"/>
                </a:solidFill>
              </a:rPr>
              <a:t> …. </a:t>
            </a:r>
            <a:r>
              <a:rPr lang="en-US" dirty="0" err="1" smtClean="0">
                <a:solidFill>
                  <a:schemeClr val="bg1"/>
                </a:solidFill>
              </a:rPr>
              <a:t>Atau</a:t>
            </a:r>
            <a:r>
              <a:rPr lang="en-US" dirty="0" smtClean="0">
                <a:solidFill>
                  <a:schemeClr val="bg1"/>
                </a:solidFill>
              </a:rPr>
              <a:t> </a:t>
            </a:r>
            <a:r>
              <a:rPr lang="en-US" dirty="0" err="1" smtClean="0">
                <a:solidFill>
                  <a:schemeClr val="bg1"/>
                </a:solidFill>
              </a:rPr>
              <a:t>wajjahtu</a:t>
            </a:r>
            <a:r>
              <a:rPr lang="en-US" dirty="0" smtClean="0">
                <a:solidFill>
                  <a:schemeClr val="bg1"/>
                </a:solidFill>
              </a:rPr>
              <a:t> …..</a:t>
            </a:r>
            <a:r>
              <a:rPr lang="en-US" dirty="0" err="1" smtClean="0">
                <a:solidFill>
                  <a:schemeClr val="bg1"/>
                </a:solidFill>
              </a:rPr>
              <a:t>dst</a:t>
            </a:r>
            <a:r>
              <a:rPr lang="en-US" dirty="0" smtClean="0">
                <a:solidFill>
                  <a:schemeClr val="bg1"/>
                </a:solidFill>
              </a:rPr>
              <a:t>, </a:t>
            </a:r>
            <a:r>
              <a:rPr lang="en-US" dirty="0" err="1" smtClean="0">
                <a:solidFill>
                  <a:schemeClr val="bg1"/>
                </a:solidFill>
              </a:rPr>
              <a:t>hanya</a:t>
            </a:r>
            <a:r>
              <a:rPr lang="en-US" dirty="0" smtClean="0">
                <a:solidFill>
                  <a:schemeClr val="bg1"/>
                </a:solidFill>
              </a:rPr>
              <a:t> </a:t>
            </a:r>
            <a:r>
              <a:rPr lang="en-US" dirty="0" err="1" smtClean="0">
                <a:solidFill>
                  <a:schemeClr val="bg1"/>
                </a:solidFill>
              </a:rPr>
              <a:t>pada</a:t>
            </a:r>
            <a:r>
              <a:rPr lang="en-US" dirty="0" smtClean="0">
                <a:solidFill>
                  <a:schemeClr val="bg1"/>
                </a:solidFill>
              </a:rPr>
              <a:t> </a:t>
            </a:r>
            <a:r>
              <a:rPr lang="en-US" dirty="0" err="1" smtClean="0">
                <a:solidFill>
                  <a:schemeClr val="bg1"/>
                </a:solidFill>
              </a:rPr>
              <a:t>rakaat</a:t>
            </a:r>
            <a:r>
              <a:rPr lang="en-US" dirty="0" smtClean="0">
                <a:solidFill>
                  <a:schemeClr val="bg1"/>
                </a:solidFill>
              </a:rPr>
              <a:t> </a:t>
            </a:r>
            <a:r>
              <a:rPr lang="en-US" dirty="0" err="1" smtClean="0">
                <a:solidFill>
                  <a:schemeClr val="bg1"/>
                </a:solidFill>
              </a:rPr>
              <a:t>pertama</a:t>
            </a:r>
            <a:r>
              <a:rPr lang="en-US" dirty="0" smtClean="0">
                <a:solidFill>
                  <a:schemeClr val="bg1"/>
                </a:solidFill>
              </a:rPr>
              <a:t> </a:t>
            </a:r>
            <a:r>
              <a:rPr lang="en-US" dirty="0" err="1" smtClean="0">
                <a:solidFill>
                  <a:schemeClr val="bg1"/>
                </a:solidFill>
              </a:rPr>
              <a:t>setelah</a:t>
            </a:r>
            <a:r>
              <a:rPr lang="en-US" dirty="0" smtClean="0">
                <a:solidFill>
                  <a:schemeClr val="bg1"/>
                </a:solidFill>
              </a:rPr>
              <a:t> </a:t>
            </a:r>
            <a:r>
              <a:rPr lang="en-US" dirty="0" err="1" smtClean="0">
                <a:solidFill>
                  <a:schemeClr val="bg1"/>
                </a:solidFill>
              </a:rPr>
              <a:t>takbiratul</a:t>
            </a:r>
            <a:r>
              <a:rPr lang="en-US" dirty="0" smtClean="0">
                <a:solidFill>
                  <a:schemeClr val="bg1"/>
                </a:solidFill>
              </a:rPr>
              <a:t> ihram.</a:t>
            </a:r>
          </a:p>
          <a:p>
            <a:pPr marL="893763" indent="-893763" algn="l"/>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643050"/>
          </a:xfrm>
          <a:solidFill>
            <a:schemeClr val="tx2">
              <a:lumMod val="50000"/>
            </a:schemeClr>
          </a:solidFill>
        </p:spPr>
        <p:txBody>
          <a:bodyPr>
            <a:normAutofit/>
          </a:bodyPr>
          <a:lstStyle/>
          <a:p>
            <a:r>
              <a:rPr lang="en-US" sz="3200" b="1" dirty="0" smtClean="0">
                <a:solidFill>
                  <a:schemeClr val="bg1"/>
                </a:solidFill>
                <a:latin typeface="Arial" pitchFamily="34" charset="0"/>
                <a:cs typeface="Arial" pitchFamily="34" charset="0"/>
              </a:rPr>
              <a:t>DADIL </a:t>
            </a:r>
            <a:r>
              <a:rPr lang="id-ID" sz="3200" b="1" dirty="0" smtClean="0">
                <a:solidFill>
                  <a:schemeClr val="bg1"/>
                </a:solidFill>
                <a:latin typeface="Arial" pitchFamily="34" charset="0"/>
                <a:cs typeface="Arial" pitchFamily="34" charset="0"/>
              </a:rPr>
              <a:t>KAIFIYAT SHALAT </a:t>
            </a:r>
            <a:r>
              <a:rPr lang="en-US" sz="3200" b="1" dirty="0" smtClean="0">
                <a:solidFill>
                  <a:schemeClr val="bg1"/>
                </a:solidFill>
                <a:latin typeface="Arial" pitchFamily="34" charset="0"/>
                <a:cs typeface="Arial" pitchFamily="34" charset="0"/>
              </a:rPr>
              <a:t/>
            </a:r>
            <a:br>
              <a:rPr lang="en-US" sz="3200" b="1" dirty="0" smtClean="0">
                <a:solidFill>
                  <a:schemeClr val="bg1"/>
                </a:solidFill>
                <a:latin typeface="Arial" pitchFamily="34" charset="0"/>
                <a:cs typeface="Arial" pitchFamily="34" charset="0"/>
              </a:rPr>
            </a:br>
            <a:r>
              <a:rPr lang="id-ID" sz="3200" b="1" dirty="0" smtClean="0">
                <a:solidFill>
                  <a:schemeClr val="bg1"/>
                </a:solidFill>
                <a:latin typeface="Arial" pitchFamily="34" charset="0"/>
                <a:cs typeface="Arial" pitchFamily="34" charset="0"/>
              </a:rPr>
              <a:t>NABI </a:t>
            </a:r>
            <a:r>
              <a:rPr lang="id-ID" sz="2800" b="1" dirty="0" smtClean="0">
                <a:solidFill>
                  <a:schemeClr val="bg1"/>
                </a:solidFill>
                <a:latin typeface="Arial" pitchFamily="34" charset="0"/>
                <a:cs typeface="Arial" pitchFamily="34" charset="0"/>
              </a:rPr>
              <a:t>MUHAMMAD</a:t>
            </a:r>
            <a:r>
              <a:rPr lang="id-ID" sz="3200" b="1" dirty="0" smtClean="0">
                <a:solidFill>
                  <a:schemeClr val="bg1"/>
                </a:solidFill>
                <a:latin typeface="Arial" pitchFamily="34" charset="0"/>
                <a:cs typeface="Arial" pitchFamily="34" charset="0"/>
              </a:rPr>
              <a:t> SAW</a:t>
            </a:r>
            <a:br>
              <a:rPr lang="id-ID" sz="3200" b="1" dirty="0" smtClean="0">
                <a:solidFill>
                  <a:schemeClr val="bg1"/>
                </a:solidFill>
                <a:latin typeface="Arial" pitchFamily="34" charset="0"/>
                <a:cs typeface="Arial" pitchFamily="34" charset="0"/>
              </a:rPr>
            </a:br>
            <a:endParaRPr lang="en-US" sz="3200" b="1"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0" y="1571612"/>
            <a:ext cx="9144000" cy="5286388"/>
          </a:xfrm>
          <a:solidFill>
            <a:srgbClr val="00B050"/>
          </a:solidFill>
        </p:spPr>
        <p:style>
          <a:lnRef idx="2">
            <a:schemeClr val="dk1"/>
          </a:lnRef>
          <a:fillRef idx="1">
            <a:schemeClr val="lt1"/>
          </a:fillRef>
          <a:effectRef idx="0">
            <a:schemeClr val="dk1"/>
          </a:effectRef>
          <a:fontRef idx="minor">
            <a:schemeClr val="dk1"/>
          </a:fontRef>
        </p:style>
        <p:txBody>
          <a:bodyPr>
            <a:normAutofit lnSpcReduction="10000"/>
          </a:bodyPr>
          <a:lstStyle/>
          <a:p>
            <a:pPr algn="r">
              <a:lnSpc>
                <a:spcPct val="90000"/>
              </a:lnSpc>
              <a:defRPr/>
            </a:pPr>
            <a:endParaRPr lang="en-US" dirty="0" smtClean="0">
              <a:solidFill>
                <a:schemeClr val="bg1"/>
              </a:solidFill>
            </a:endParaRPr>
          </a:p>
          <a:p>
            <a:pPr algn="r">
              <a:lnSpc>
                <a:spcPct val="90000"/>
              </a:lnSpc>
              <a:defRPr/>
            </a:pPr>
            <a:r>
              <a:rPr lang="ar-EG" dirty="0" smtClean="0">
                <a:solidFill>
                  <a:schemeClr val="bg1"/>
                </a:solidFill>
              </a:rPr>
              <a:t>عَنْ مَالِكِ بْنِ الْحُوَيْرِثِ قَالَ رَسُوْلُ اللهِ صَلَّى اللهُ اَلَيْهِ وَسَلَّمَ صَلُّوْا كَمَا رَأَيْتُمُوْنِيْ أُصَلِّي</a:t>
            </a:r>
            <a:r>
              <a:rPr lang="ar-SA" dirty="0" smtClean="0">
                <a:solidFill>
                  <a:schemeClr val="bg1"/>
                </a:solidFill>
              </a:rPr>
              <a:t>  :</a:t>
            </a:r>
            <a:r>
              <a:rPr lang="ar-EG" dirty="0" smtClean="0">
                <a:solidFill>
                  <a:schemeClr val="bg1"/>
                </a:solidFill>
              </a:rPr>
              <a:t> </a:t>
            </a:r>
            <a:r>
              <a:rPr lang="ar-SA" dirty="0" smtClean="0">
                <a:solidFill>
                  <a:schemeClr val="bg1"/>
                </a:solidFill>
              </a:rPr>
              <a:t>( </a:t>
            </a:r>
            <a:r>
              <a:rPr lang="ar-EG" dirty="0" smtClean="0">
                <a:solidFill>
                  <a:schemeClr val="bg1"/>
                </a:solidFill>
              </a:rPr>
              <a:t>رواه البخارى</a:t>
            </a:r>
            <a:r>
              <a:rPr lang="ar-SA" dirty="0" smtClean="0">
                <a:solidFill>
                  <a:schemeClr val="bg1"/>
                </a:solidFill>
              </a:rPr>
              <a:t> واحمد)</a:t>
            </a:r>
            <a:endParaRPr lang="sv-SE" dirty="0" smtClean="0">
              <a:solidFill>
                <a:schemeClr val="bg1"/>
              </a:solidFill>
            </a:endParaRPr>
          </a:p>
          <a:p>
            <a:pPr algn="l">
              <a:lnSpc>
                <a:spcPct val="90000"/>
              </a:lnSpc>
              <a:defRPr/>
            </a:pPr>
            <a:r>
              <a:rPr lang="sv-SE" dirty="0" smtClean="0">
                <a:solidFill>
                  <a:schemeClr val="bg1"/>
                </a:solidFill>
              </a:rPr>
              <a:t>"Dari Malik bin Huwaeris bersabda Rasulullah Saw, shalatlah kamu sebagaimana kamu melihat(mengetahui) aku melakukan shalat." (H.R Bukhari</a:t>
            </a:r>
            <a:r>
              <a:rPr lang="id-ID" dirty="0" smtClean="0">
                <a:solidFill>
                  <a:schemeClr val="bg1"/>
                </a:solidFill>
              </a:rPr>
              <a:t> dan Ahmad)</a:t>
            </a:r>
            <a:r>
              <a:rPr lang="sv-SE" dirty="0" smtClean="0">
                <a:solidFill>
                  <a:schemeClr val="bg1"/>
                </a:solidFill>
              </a:rPr>
              <a:t>.</a:t>
            </a:r>
            <a:endParaRPr lang="en-US" dirty="0" smtClean="0">
              <a:solidFill>
                <a:schemeClr val="bg1"/>
              </a:solidFill>
            </a:endParaRPr>
          </a:p>
          <a:p>
            <a:pPr algn="l">
              <a:lnSpc>
                <a:spcPct val="90000"/>
              </a:lnSpc>
              <a:defRPr/>
            </a:pPr>
            <a:r>
              <a:rPr lang="en-US" dirty="0" err="1" smtClean="0">
                <a:solidFill>
                  <a:schemeClr val="bg1"/>
                </a:solidFill>
              </a:rPr>
              <a:t>Hadis</a:t>
            </a:r>
            <a:r>
              <a:rPr lang="en-US" dirty="0" smtClean="0">
                <a:solidFill>
                  <a:schemeClr val="bg1"/>
                </a:solidFill>
              </a:rPr>
              <a:t> </a:t>
            </a:r>
            <a:r>
              <a:rPr lang="en-US" dirty="0" err="1" smtClean="0">
                <a:solidFill>
                  <a:schemeClr val="bg1"/>
                </a:solidFill>
              </a:rPr>
              <a:t>ini</a:t>
            </a:r>
            <a:r>
              <a:rPr lang="en-US" dirty="0" smtClean="0">
                <a:solidFill>
                  <a:schemeClr val="bg1"/>
                </a:solidFill>
              </a:rPr>
              <a:t> </a:t>
            </a:r>
            <a:r>
              <a:rPr lang="en-US" dirty="0" err="1" smtClean="0">
                <a:solidFill>
                  <a:schemeClr val="bg1"/>
                </a:solidFill>
              </a:rPr>
              <a:t>diriwayatkan</a:t>
            </a:r>
            <a:r>
              <a:rPr lang="en-US" dirty="0" smtClean="0">
                <a:solidFill>
                  <a:schemeClr val="bg1"/>
                </a:solidFill>
              </a:rPr>
              <a:t> </a:t>
            </a:r>
            <a:r>
              <a:rPr lang="en-US" dirty="0" err="1" smtClean="0">
                <a:solidFill>
                  <a:schemeClr val="bg1"/>
                </a:solidFill>
              </a:rPr>
              <a:t>juga</a:t>
            </a:r>
            <a:r>
              <a:rPr lang="en-US" dirty="0" smtClean="0">
                <a:solidFill>
                  <a:schemeClr val="bg1"/>
                </a:solidFill>
              </a:rPr>
              <a:t> </a:t>
            </a:r>
            <a:r>
              <a:rPr lang="en-US" dirty="0" err="1" smtClean="0">
                <a:solidFill>
                  <a:schemeClr val="bg1"/>
                </a:solidFill>
              </a:rPr>
              <a:t>oleh</a:t>
            </a:r>
            <a:r>
              <a:rPr lang="en-US" dirty="0" smtClean="0">
                <a:solidFill>
                  <a:schemeClr val="bg1"/>
                </a:solidFill>
              </a:rPr>
              <a:t> Ad </a:t>
            </a:r>
            <a:r>
              <a:rPr lang="en-US" dirty="0" err="1" smtClean="0">
                <a:solidFill>
                  <a:schemeClr val="bg1"/>
                </a:solidFill>
              </a:rPr>
              <a:t>Darimi</a:t>
            </a:r>
            <a:r>
              <a:rPr lang="en-US" dirty="0" smtClean="0">
                <a:solidFill>
                  <a:schemeClr val="bg1"/>
                </a:solidFill>
              </a:rPr>
              <a:t>, </a:t>
            </a:r>
            <a:r>
              <a:rPr lang="en-US" dirty="0" err="1" smtClean="0">
                <a:solidFill>
                  <a:schemeClr val="bg1"/>
                </a:solidFill>
              </a:rPr>
              <a:t>Ibn</a:t>
            </a:r>
            <a:r>
              <a:rPr lang="en-US" dirty="0" smtClean="0">
                <a:solidFill>
                  <a:schemeClr val="bg1"/>
                </a:solidFill>
              </a:rPr>
              <a:t> </a:t>
            </a:r>
            <a:r>
              <a:rPr lang="en-US" dirty="0" err="1" smtClean="0">
                <a:solidFill>
                  <a:schemeClr val="bg1"/>
                </a:solidFill>
              </a:rPr>
              <a:t>Hibban</a:t>
            </a:r>
            <a:r>
              <a:rPr lang="en-US" dirty="0" smtClean="0">
                <a:solidFill>
                  <a:schemeClr val="bg1"/>
                </a:solidFill>
              </a:rPr>
              <a:t>, al-</a:t>
            </a:r>
            <a:r>
              <a:rPr lang="en-US" dirty="0" err="1" smtClean="0">
                <a:solidFill>
                  <a:schemeClr val="bg1"/>
                </a:solidFill>
              </a:rPr>
              <a:t>Baihaqi</a:t>
            </a:r>
            <a:r>
              <a:rPr lang="en-US" dirty="0" smtClean="0">
                <a:solidFill>
                  <a:schemeClr val="bg1"/>
                </a:solidFill>
              </a:rPr>
              <a:t>, ad-</a:t>
            </a:r>
            <a:r>
              <a:rPr lang="en-US" dirty="0" err="1" smtClean="0">
                <a:solidFill>
                  <a:schemeClr val="bg1"/>
                </a:solidFill>
              </a:rPr>
              <a:t>Daraquthni</a:t>
            </a:r>
            <a:r>
              <a:rPr lang="en-US" dirty="0" smtClean="0">
                <a:solidFill>
                  <a:schemeClr val="bg1"/>
                </a:solidFill>
              </a:rPr>
              <a:t>, </a:t>
            </a:r>
            <a:r>
              <a:rPr lang="en-US" dirty="0" err="1" smtClean="0">
                <a:solidFill>
                  <a:schemeClr val="bg1"/>
                </a:solidFill>
              </a:rPr>
              <a:t>dan</a:t>
            </a:r>
            <a:r>
              <a:rPr lang="en-US" dirty="0" smtClean="0">
                <a:solidFill>
                  <a:schemeClr val="bg1"/>
                </a:solidFill>
              </a:rPr>
              <a:t> as-</a:t>
            </a:r>
            <a:r>
              <a:rPr lang="en-US" dirty="0" err="1" smtClean="0">
                <a:solidFill>
                  <a:schemeClr val="bg1"/>
                </a:solidFill>
              </a:rPr>
              <a:t>Syafi'i</a:t>
            </a:r>
            <a:r>
              <a:rPr lang="en-US" dirty="0" smtClean="0">
                <a:solidFill>
                  <a:schemeClr val="bg1"/>
                </a:solidFill>
              </a:rPr>
              <a:t>. </a:t>
            </a:r>
            <a:r>
              <a:rPr lang="en-US" dirty="0" err="1" smtClean="0">
                <a:solidFill>
                  <a:schemeClr val="bg1"/>
                </a:solidFill>
              </a:rPr>
              <a:t>Hadis</a:t>
            </a:r>
            <a:r>
              <a:rPr lang="en-US" dirty="0" smtClean="0">
                <a:solidFill>
                  <a:schemeClr val="bg1"/>
                </a:solidFill>
              </a:rPr>
              <a:t> </a:t>
            </a:r>
            <a:r>
              <a:rPr lang="en-US" dirty="0" err="1" smtClean="0">
                <a:solidFill>
                  <a:schemeClr val="bg1"/>
                </a:solidFill>
              </a:rPr>
              <a:t>ini</a:t>
            </a:r>
            <a:r>
              <a:rPr lang="en-US" dirty="0" smtClean="0">
                <a:solidFill>
                  <a:schemeClr val="bg1"/>
                </a:solidFill>
              </a:rPr>
              <a:t> </a:t>
            </a:r>
            <a:r>
              <a:rPr lang="en-US" dirty="0" err="1" smtClean="0">
                <a:solidFill>
                  <a:schemeClr val="bg1"/>
                </a:solidFill>
              </a:rPr>
              <a:t>dishahihkan</a:t>
            </a:r>
            <a:r>
              <a:rPr lang="en-US" dirty="0" smtClean="0">
                <a:solidFill>
                  <a:schemeClr val="bg1"/>
                </a:solidFill>
              </a:rPr>
              <a:t> </a:t>
            </a:r>
            <a:r>
              <a:rPr lang="en-US" dirty="0" err="1" smtClean="0">
                <a:solidFill>
                  <a:schemeClr val="bg1"/>
                </a:solidFill>
              </a:rPr>
              <a:t>oleh</a:t>
            </a:r>
            <a:r>
              <a:rPr lang="en-US" dirty="0" smtClean="0">
                <a:solidFill>
                  <a:schemeClr val="bg1"/>
                </a:solidFill>
              </a:rPr>
              <a:t> </a:t>
            </a:r>
            <a:r>
              <a:rPr lang="en-US" dirty="0" err="1" smtClean="0">
                <a:solidFill>
                  <a:schemeClr val="bg1"/>
                </a:solidFill>
              </a:rPr>
              <a:t>Bukhari</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Ibn</a:t>
            </a:r>
            <a:r>
              <a:rPr lang="en-US" dirty="0" smtClean="0">
                <a:solidFill>
                  <a:schemeClr val="bg1"/>
                </a:solidFill>
              </a:rPr>
              <a:t> </a:t>
            </a:r>
            <a:r>
              <a:rPr lang="en-US" dirty="0" err="1" smtClean="0">
                <a:solidFill>
                  <a:schemeClr val="bg1"/>
                </a:solidFill>
              </a:rPr>
              <a:t>Hibban</a:t>
            </a:r>
            <a:r>
              <a:rPr lang="en-US" dirty="0" smtClean="0">
                <a:solidFill>
                  <a:schemeClr val="bg1"/>
                </a:solidFill>
              </a:rPr>
              <a:t>.</a:t>
            </a:r>
          </a:p>
          <a:p>
            <a:pPr algn="l"/>
            <a:r>
              <a:rPr lang="ar-SA" dirty="0" smtClean="0">
                <a:solidFill>
                  <a:schemeClr val="bg1"/>
                </a:solidFill>
              </a:rPr>
              <a:t> </a:t>
            </a:r>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noAutofit/>
          </a:bodyPr>
          <a:lstStyle/>
          <a:p>
            <a:r>
              <a:rPr lang="en-US" sz="3600" b="1" dirty="0" smtClean="0"/>
              <a:t>URUT</a:t>
            </a:r>
            <a:r>
              <a:rPr lang="id-ID" sz="3600" b="1" dirty="0" smtClean="0"/>
              <a:t>AN 1</a:t>
            </a:r>
            <a:r>
              <a:rPr lang="en-US" sz="3600" b="1" dirty="0" smtClean="0"/>
              <a:t>:</a:t>
            </a:r>
            <a:r>
              <a:rPr lang="id-ID" sz="3600" b="1" dirty="0" smtClean="0"/>
              <a:t/>
            </a:r>
            <a:br>
              <a:rPr lang="id-ID" sz="3600" b="1" dirty="0" smtClean="0"/>
            </a:br>
            <a:r>
              <a:rPr lang="id-ID" sz="3600" b="1" dirty="0" smtClean="0"/>
              <a:t>IKHLASKAN NIAT DALAM HATI DAN DALILNYA</a:t>
            </a:r>
            <a:endParaRPr lang="en-US" sz="3600" b="1" dirty="0"/>
          </a:p>
        </p:txBody>
      </p:sp>
      <p:sp>
        <p:nvSpPr>
          <p:cNvPr id="3" name="Content Placeholder 2"/>
          <p:cNvSpPr>
            <a:spLocks noGrp="1"/>
          </p:cNvSpPr>
          <p:nvPr>
            <p:ph idx="1"/>
          </p:nvPr>
        </p:nvSpPr>
        <p:spPr>
          <a:xfrm>
            <a:off x="0" y="1500174"/>
            <a:ext cx="9144000" cy="5357826"/>
          </a:xfrm>
          <a:solidFill>
            <a:srgbClr val="00B050"/>
          </a:solidFill>
        </p:spPr>
        <p:txBody>
          <a:bodyPr/>
          <a:lstStyle/>
          <a:p>
            <a:pPr algn="r">
              <a:buNone/>
            </a:pPr>
            <a:r>
              <a:rPr lang="ar-SA" dirty="0" smtClean="0"/>
              <a:t>  </a:t>
            </a:r>
            <a:r>
              <a:rPr lang="ar-SA" sz="3600" dirty="0" smtClean="0"/>
              <a:t>وَمَاأُمِرُوْا إِلآَّ لِيَعْبُدُواالَّلهَ مُخْلِصِيْنَ لِصِيْنَ لَهُ الدِّيْنَ. البينة </a:t>
            </a:r>
          </a:p>
          <a:p>
            <a:pPr marL="173038" indent="-173038" algn="just">
              <a:buNone/>
            </a:pPr>
            <a:r>
              <a:rPr lang="id-ID" sz="2800" dirty="0" smtClean="0"/>
              <a:t>“Dan tidaklah merekadiperintahkan melainkan supaya menyembah kepada Allah dengan ikhlas kepada-Nya dalam menjalankan Agama” (QS.AL-Bayyinah/98: 5).</a:t>
            </a:r>
          </a:p>
          <a:p>
            <a:pPr algn="r">
              <a:buNone/>
            </a:pPr>
            <a:endParaRPr lang="ar-SA" sz="2400" dirty="0" smtClean="0"/>
          </a:p>
          <a:p>
            <a:pPr algn="r">
              <a:buNone/>
            </a:pPr>
            <a:r>
              <a:rPr lang="en-US" sz="2400" dirty="0" smtClean="0"/>
              <a:t> </a:t>
            </a:r>
            <a:r>
              <a:rPr lang="ar-SA" sz="3600" dirty="0" smtClean="0"/>
              <a:t>اِنَّمَا الاَعْمَالُ بِالنِّيَّاتِ....... (مُتَّفَقٌ عَلَيهِ)</a:t>
            </a:r>
          </a:p>
          <a:p>
            <a:pPr marL="0" indent="0" algn="just">
              <a:buNone/>
            </a:pPr>
            <a:r>
              <a:rPr lang="id-ID" sz="2400" dirty="0" smtClean="0"/>
              <a:t>“</a:t>
            </a:r>
            <a:r>
              <a:rPr lang="id-ID" sz="2800" dirty="0" smtClean="0"/>
              <a:t>Sesungguhnya (diterimanya) amal itu tergantung niatnya” (HR.Bukhari dan Muslim).</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85926"/>
          </a:xfrm>
          <a:solidFill>
            <a:schemeClr val="accent6">
              <a:lumMod val="75000"/>
            </a:schemeClr>
          </a:solidFill>
          <a:ln>
            <a:solidFill>
              <a:schemeClr val="tx1"/>
            </a:solidFill>
          </a:ln>
        </p:spPr>
        <p:txBody>
          <a:bodyPr>
            <a:normAutofit fontScale="90000"/>
          </a:bodyPr>
          <a:lstStyle/>
          <a:p>
            <a:pPr>
              <a:tabLst>
                <a:tab pos="4033838" algn="l"/>
              </a:tabLst>
            </a:pPr>
            <a:r>
              <a:rPr lang="id-ID" sz="3200" dirty="0" smtClean="0">
                <a:solidFill>
                  <a:schemeClr val="bg1"/>
                </a:solidFill>
              </a:rPr>
              <a:t>URUTAN 2</a:t>
            </a:r>
            <a:r>
              <a:rPr lang="en-US" sz="3200" dirty="0" smtClean="0">
                <a:solidFill>
                  <a:schemeClr val="bg1"/>
                </a:solidFill>
              </a:rPr>
              <a:t>:</a:t>
            </a:r>
            <a:r>
              <a:rPr lang="id-ID" sz="3200" dirty="0" smtClean="0">
                <a:solidFill>
                  <a:schemeClr val="bg1"/>
                </a:solidFill>
              </a:rPr>
              <a:t/>
            </a:r>
            <a:br>
              <a:rPr lang="id-ID" sz="3200" dirty="0" smtClean="0">
                <a:solidFill>
                  <a:schemeClr val="bg1"/>
                </a:solidFill>
              </a:rPr>
            </a:br>
            <a:r>
              <a:rPr lang="id-ID" sz="3200" dirty="0" smtClean="0">
                <a:solidFill>
                  <a:schemeClr val="bg1"/>
                </a:solidFill>
              </a:rPr>
              <a:t>BERDIRI TEGAH MENGHADAP KIBLAT DAN TAKBIR DENGAN MENGANGKAT TANGAN SEJAJAR DENGAN BAHU DAN IBU JARI SEJAJAR DENGAN KUPING DAN DALILNYA</a:t>
            </a:r>
            <a:endParaRPr lang="en-US" sz="3200" dirty="0">
              <a:solidFill>
                <a:schemeClr val="bg1"/>
              </a:solidFill>
            </a:endParaRPr>
          </a:p>
        </p:txBody>
      </p:sp>
      <p:sp>
        <p:nvSpPr>
          <p:cNvPr id="6" name="Content Placeholder 5"/>
          <p:cNvSpPr>
            <a:spLocks noGrp="1"/>
          </p:cNvSpPr>
          <p:nvPr>
            <p:ph idx="1"/>
          </p:nvPr>
        </p:nvSpPr>
        <p:spPr>
          <a:xfrm>
            <a:off x="0" y="1857364"/>
            <a:ext cx="9144000" cy="5000636"/>
          </a:xfrm>
          <a:solidFill>
            <a:srgbClr val="FFFF00"/>
          </a:solidFill>
          <a:ln>
            <a:solidFill>
              <a:schemeClr val="tx1"/>
            </a:solidFill>
          </a:ln>
        </p:spPr>
        <p:txBody>
          <a:bodyPr>
            <a:normAutofit fontScale="40000" lnSpcReduction="20000"/>
          </a:bodyPr>
          <a:lstStyle/>
          <a:p>
            <a:pPr algn="r">
              <a:buNone/>
            </a:pPr>
            <a:r>
              <a:rPr lang="ar-SA" sz="5100" dirty="0" smtClean="0"/>
              <a:t>  </a:t>
            </a:r>
          </a:p>
          <a:p>
            <a:pPr algn="r">
              <a:buNone/>
            </a:pPr>
            <a:r>
              <a:rPr lang="ar-SA" sz="7000" b="1" dirty="0" smtClean="0"/>
              <a:t>أَبُوْ حُمَيْدِ السَّاعِدِىِّ قَالَ: </a:t>
            </a:r>
            <a:r>
              <a:rPr lang="ar-SA" sz="7000" b="1" dirty="0" smtClean="0"/>
              <a:t>اَنَّ رَسُولَ </a:t>
            </a:r>
            <a:r>
              <a:rPr lang="ar-SA" sz="7000" b="1" dirty="0" smtClean="0"/>
              <a:t>الله صعلم </a:t>
            </a:r>
          </a:p>
          <a:p>
            <a:pPr algn="r">
              <a:buNone/>
            </a:pPr>
            <a:r>
              <a:rPr lang="ar-SA" sz="7000" b="1" dirty="0" smtClean="0"/>
              <a:t>اِذَا قَامَ اِلَى الصَّلاَةِ وَاسْتَقْبَلَ القِبْلَةَ وَرَفَعَ يَدَيْهِ وَقَالَ: “اللهُ اَكْبَرْ”.</a:t>
            </a:r>
          </a:p>
          <a:p>
            <a:pPr algn="r">
              <a:buNone/>
            </a:pPr>
            <a:r>
              <a:rPr lang="ar-SA" sz="7000" b="1" dirty="0" smtClean="0"/>
              <a:t>(رواه ا بن ماجه).</a:t>
            </a:r>
          </a:p>
          <a:p>
            <a:pPr indent="22225">
              <a:buNone/>
            </a:pPr>
            <a:r>
              <a:rPr lang="id-ID" sz="5900" b="1" dirty="0" smtClean="0"/>
              <a:t>“Abu Humaid Sa’idi bahwa Rasulullah jika shalat dia menghadap ke Qiblat dan mengangkat kedua tangannya dengan membaca “Allaahu Akbar” (HR. Ibn Majah). Hadis ini juga dishahihkan oleh Ibn Hibban dan Ibnu Khuzaimah.</a:t>
            </a:r>
            <a:endParaRPr lang="ar-SA" sz="5900" b="1" dirty="0" smtClean="0"/>
          </a:p>
          <a:p>
            <a:pPr algn="r">
              <a:buNone/>
            </a:pPr>
            <a:r>
              <a:rPr lang="ar-SA" sz="5900" b="1" dirty="0" smtClean="0"/>
              <a:t>اِذَا قُمْتَ اِلَى الصَّلاَةِ فَكَبِّرْ. (مُتَّفَقٌ عَلَيهِ )</a:t>
            </a:r>
          </a:p>
          <a:p>
            <a:pPr>
              <a:buNone/>
            </a:pPr>
            <a:endParaRPr lang="id-ID" sz="5900" b="1" dirty="0" smtClean="0"/>
          </a:p>
          <a:p>
            <a:pPr indent="22225">
              <a:buNone/>
            </a:pPr>
            <a:r>
              <a:rPr lang="id-ID" sz="5900" b="1" dirty="0" smtClean="0"/>
              <a:t>“Bila kamu menjalankan shalat maka takbirlah” (HR.Bukhari dan Muslim).</a:t>
            </a:r>
            <a:endParaRPr lang="ar-SA" sz="5900" b="1" dirty="0" smtClean="0"/>
          </a:p>
          <a:p>
            <a:pPr algn="r">
              <a:buNone/>
            </a:pPr>
            <a:endParaRPr lang="ar-SA" dirty="0" smtClean="0"/>
          </a:p>
          <a:p>
            <a:pPr algn="r">
              <a:buNone/>
            </a:pPr>
            <a:endParaRPr lang="ar-SA" dirty="0" smtClean="0"/>
          </a:p>
          <a:p>
            <a:pPr algn="r">
              <a:buNone/>
            </a:pPr>
            <a:r>
              <a:rPr lang="ar-SA"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5"/>
          </a:solidFill>
          <a:ln>
            <a:solidFill>
              <a:schemeClr val="bg1"/>
            </a:solidFill>
          </a:ln>
        </p:spPr>
        <p:txBody>
          <a:bodyPr>
            <a:normAutofit/>
          </a:bodyPr>
          <a:lstStyle/>
          <a:p>
            <a:pPr algn="r">
              <a:buNone/>
            </a:pPr>
            <a:r>
              <a:rPr lang="ar-SA" dirty="0" smtClean="0"/>
              <a:t>عَنِ ابْنِ عُمَرَ رض اَنَّ </a:t>
            </a:r>
            <a:r>
              <a:rPr lang="ar-SA" dirty="0" smtClean="0"/>
              <a:t>النَّبِىَّ </a:t>
            </a:r>
            <a:r>
              <a:rPr lang="ar-SA" dirty="0" smtClean="0"/>
              <a:t>صلعم كَانَ يَرْفَعُ يَدَيهِ حَذْوَ مَنْكِبَيْهِ اِذَاافْتَتَحَ الصَّلآةَ وَاِذَا كَبَّرَ لِلرُّكُوْعِ وَاِذَا رَفَعَ رَاْسَهُ مِنَ الرُّآكُوْع رَ فَعَهُمَا كَذَالِكَ</a:t>
            </a:r>
            <a:endParaRPr lang="en-US" dirty="0" smtClean="0"/>
          </a:p>
          <a:p>
            <a:pPr algn="r">
              <a:buNone/>
            </a:pPr>
            <a:r>
              <a:rPr lang="id-ID" dirty="0" smtClean="0"/>
              <a:t> </a:t>
            </a:r>
            <a:r>
              <a:rPr lang="ar-SA" dirty="0" smtClean="0"/>
              <a:t> وَقَالَ “سَمِعَ اللهُ لِمَنْ حَمِدَهُ رَبَّنَا لَكَ الحَمْدُ” وَكآَنَ لاَ يَفْعَلُ </a:t>
            </a:r>
          </a:p>
          <a:p>
            <a:pPr algn="r">
              <a:buNone/>
            </a:pPr>
            <a:r>
              <a:rPr lang="ar-SA" dirty="0" smtClean="0"/>
              <a:t>     ذَالِكَ فِى السُّجُوْدِ .(مُتَّفَقٌ عَلَيهِ)</a:t>
            </a:r>
          </a:p>
          <a:p>
            <a:pPr>
              <a:buNone/>
            </a:pPr>
            <a:endParaRPr lang="id-ID" dirty="0" smtClean="0"/>
          </a:p>
          <a:p>
            <a:pPr marL="182563" indent="0" algn="just">
              <a:buNone/>
            </a:pPr>
            <a:r>
              <a:rPr lang="id-ID" sz="2800" dirty="0" smtClean="0"/>
              <a:t>“Dri Ibnu Umar ra bahwa Nabi mengangkat kedua tangannya selurus bahunya bila Ia memulai shalat, bila takbir hendak ruku’ dan bila mengangkat kepalanya dari ruku’ ia mengankat kedua tangannya juga dengan mengucapkan: “Sami’allahuliman hamidah rabbanaa walakalhamdu” dan tidak menjalankan demikian itu dalam (hendak) sujud” (HR.Bukhari dan Muslim).</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solidFill>
            <a:schemeClr val="accent6">
              <a:lumMod val="75000"/>
            </a:schemeClr>
          </a:solidFill>
        </p:spPr>
        <p:txBody>
          <a:bodyPr>
            <a:normAutofit/>
          </a:bodyPr>
          <a:lstStyle/>
          <a:p>
            <a:pPr algn="r">
              <a:buNone/>
              <a:tabLst>
                <a:tab pos="6357938" algn="l"/>
              </a:tabLst>
            </a:pPr>
            <a:r>
              <a:rPr lang="ar-SA" sz="4000" b="1" dirty="0" smtClean="0">
                <a:cs typeface="Traditional Arabic" pitchFamily="2" charset="-78"/>
              </a:rPr>
              <a:t>وَ عَنْ وَائِلِ بْنِ حَجَرٍ أَنَََهُ رَأَى رَسُوْلَ اللهِ يَرْفَعُ يَدَيْهِ مَعَ التَّكْبِيْرَةِ. (رواه أحمد و أبو داود)</a:t>
            </a:r>
          </a:p>
          <a:p>
            <a:pPr algn="just">
              <a:buNone/>
              <a:tabLst>
                <a:tab pos="6357938" algn="l"/>
              </a:tabLst>
            </a:pPr>
            <a:r>
              <a:rPr lang="en-US" sz="3600" dirty="0" smtClean="0">
                <a:cs typeface="Traditional Arabic" pitchFamily="2" charset="-78"/>
              </a:rPr>
              <a:t>	Dan </a:t>
            </a:r>
            <a:r>
              <a:rPr lang="en-US" sz="3600" dirty="0" err="1" smtClean="0">
                <a:cs typeface="Traditional Arabic" pitchFamily="2" charset="-78"/>
              </a:rPr>
              <a:t>dari</a:t>
            </a:r>
            <a:r>
              <a:rPr lang="en-US" sz="3600" dirty="0" smtClean="0">
                <a:cs typeface="Traditional Arabic" pitchFamily="2" charset="-78"/>
              </a:rPr>
              <a:t> </a:t>
            </a:r>
            <a:r>
              <a:rPr lang="en-US" sz="3600" dirty="0" err="1" smtClean="0">
                <a:cs typeface="Traditional Arabic" pitchFamily="2" charset="-78"/>
              </a:rPr>
              <a:t>wa’il</a:t>
            </a:r>
            <a:r>
              <a:rPr lang="en-US" sz="3600" dirty="0" smtClean="0">
                <a:cs typeface="Traditional Arabic" pitchFamily="2" charset="-78"/>
              </a:rPr>
              <a:t> bin </a:t>
            </a:r>
            <a:r>
              <a:rPr lang="en-US" sz="3600" dirty="0" err="1" smtClean="0">
                <a:cs typeface="Traditional Arabic" pitchFamily="2" charset="-78"/>
              </a:rPr>
              <a:t>Hujr</a:t>
            </a:r>
            <a:r>
              <a:rPr lang="en-US" sz="3600" dirty="0" smtClean="0">
                <a:cs typeface="Traditional Arabic" pitchFamily="2" charset="-78"/>
              </a:rPr>
              <a:t>, </a:t>
            </a:r>
            <a:r>
              <a:rPr lang="en-US" sz="3600" dirty="0" err="1" smtClean="0">
                <a:cs typeface="Traditional Arabic" pitchFamily="2" charset="-78"/>
              </a:rPr>
              <a:t>sesungguhnya</a:t>
            </a:r>
            <a:r>
              <a:rPr lang="en-US" sz="3600" dirty="0" smtClean="0">
                <a:cs typeface="Traditional Arabic" pitchFamily="2" charset="-78"/>
              </a:rPr>
              <a:t> </a:t>
            </a:r>
            <a:r>
              <a:rPr lang="en-US" sz="3600" dirty="0" err="1" smtClean="0">
                <a:cs typeface="Traditional Arabic" pitchFamily="2" charset="-78"/>
              </a:rPr>
              <a:t>ia</a:t>
            </a:r>
            <a:r>
              <a:rPr lang="en-US" sz="3600" dirty="0" smtClean="0">
                <a:cs typeface="Traditional Arabic" pitchFamily="2" charset="-78"/>
              </a:rPr>
              <a:t> </a:t>
            </a:r>
            <a:r>
              <a:rPr lang="en-US" sz="3600" dirty="0" err="1" smtClean="0">
                <a:cs typeface="Traditional Arabic" pitchFamily="2" charset="-78"/>
              </a:rPr>
              <a:t>pernah</a:t>
            </a:r>
            <a:r>
              <a:rPr lang="en-US" sz="3600" dirty="0" smtClean="0">
                <a:cs typeface="Traditional Arabic" pitchFamily="2" charset="-78"/>
              </a:rPr>
              <a:t> </a:t>
            </a:r>
            <a:r>
              <a:rPr lang="en-US" sz="3600" dirty="0" err="1" smtClean="0">
                <a:cs typeface="Traditional Arabic" pitchFamily="2" charset="-78"/>
              </a:rPr>
              <a:t>melihat</a:t>
            </a:r>
            <a:r>
              <a:rPr lang="en-US" sz="3600" dirty="0" smtClean="0">
                <a:cs typeface="Traditional Arabic" pitchFamily="2" charset="-78"/>
              </a:rPr>
              <a:t> </a:t>
            </a:r>
            <a:r>
              <a:rPr lang="en-US" sz="3600" dirty="0" err="1" smtClean="0">
                <a:cs typeface="Traditional Arabic" pitchFamily="2" charset="-78"/>
              </a:rPr>
              <a:t>Rasulullah</a:t>
            </a:r>
            <a:r>
              <a:rPr lang="en-US" sz="3600" dirty="0" smtClean="0">
                <a:cs typeface="Traditional Arabic" pitchFamily="2" charset="-78"/>
              </a:rPr>
              <a:t> SAW, </a:t>
            </a:r>
            <a:r>
              <a:rPr lang="en-US" sz="3600" dirty="0" err="1" smtClean="0">
                <a:cs typeface="Traditional Arabic" pitchFamily="2" charset="-78"/>
              </a:rPr>
              <a:t>mengangkat</a:t>
            </a:r>
            <a:r>
              <a:rPr lang="en-US" sz="3600" dirty="0" smtClean="0">
                <a:cs typeface="Traditional Arabic" pitchFamily="2" charset="-78"/>
              </a:rPr>
              <a:t> </a:t>
            </a:r>
            <a:r>
              <a:rPr lang="en-US" sz="3600" dirty="0" err="1" smtClean="0">
                <a:cs typeface="Traditional Arabic" pitchFamily="2" charset="-78"/>
              </a:rPr>
              <a:t>kedua</a:t>
            </a:r>
            <a:r>
              <a:rPr lang="en-US" sz="3600" dirty="0" smtClean="0">
                <a:cs typeface="Traditional Arabic" pitchFamily="2" charset="-78"/>
              </a:rPr>
              <a:t> </a:t>
            </a:r>
            <a:r>
              <a:rPr lang="en-US" sz="3600" dirty="0" err="1" smtClean="0">
                <a:cs typeface="Traditional Arabic" pitchFamily="2" charset="-78"/>
              </a:rPr>
              <a:t>tangannya</a:t>
            </a:r>
            <a:r>
              <a:rPr lang="en-US" sz="3600" dirty="0" smtClean="0">
                <a:cs typeface="Traditional Arabic" pitchFamily="2" charset="-78"/>
              </a:rPr>
              <a:t> </a:t>
            </a:r>
            <a:r>
              <a:rPr lang="en-US" sz="3600" dirty="0" err="1" smtClean="0">
                <a:cs typeface="Traditional Arabic" pitchFamily="2" charset="-78"/>
              </a:rPr>
              <a:t>bersamaan</a:t>
            </a:r>
            <a:r>
              <a:rPr lang="en-US" sz="3600" dirty="0" smtClean="0">
                <a:cs typeface="Traditional Arabic" pitchFamily="2" charset="-78"/>
              </a:rPr>
              <a:t> </a:t>
            </a:r>
            <a:r>
              <a:rPr lang="en-US" sz="3600" dirty="0" err="1" smtClean="0">
                <a:cs typeface="Traditional Arabic" pitchFamily="2" charset="-78"/>
              </a:rPr>
              <a:t>dengan</a:t>
            </a:r>
            <a:r>
              <a:rPr lang="en-US" sz="3600" dirty="0" smtClean="0">
                <a:cs typeface="Traditional Arabic" pitchFamily="2" charset="-78"/>
              </a:rPr>
              <a:t> </a:t>
            </a:r>
            <a:r>
              <a:rPr lang="en-US" sz="3600" dirty="0" err="1" smtClean="0">
                <a:cs typeface="Traditional Arabic" pitchFamily="2" charset="-78"/>
              </a:rPr>
              <a:t>takbir</a:t>
            </a:r>
            <a:r>
              <a:rPr lang="en-US" sz="3600" dirty="0" smtClean="0">
                <a:cs typeface="Traditional Arabic" pitchFamily="2" charset="-78"/>
              </a:rPr>
              <a:t> (HR. Ahmad </a:t>
            </a:r>
            <a:r>
              <a:rPr lang="en-US" sz="3600" dirty="0" err="1" smtClean="0">
                <a:cs typeface="Traditional Arabic" pitchFamily="2" charset="-78"/>
              </a:rPr>
              <a:t>dan</a:t>
            </a:r>
            <a:r>
              <a:rPr lang="en-US" sz="3600" dirty="0" smtClean="0">
                <a:cs typeface="Traditional Arabic" pitchFamily="2" charset="-78"/>
              </a:rPr>
              <a:t> Abu </a:t>
            </a:r>
            <a:r>
              <a:rPr lang="en-US" sz="3600" dirty="0" err="1" smtClean="0">
                <a:cs typeface="Traditional Arabic" pitchFamily="2" charset="-78"/>
              </a:rPr>
              <a:t>Daud</a:t>
            </a:r>
            <a:r>
              <a:rPr lang="en-US" sz="3600" dirty="0" smtClean="0">
                <a:cs typeface="Traditional Arabic" pitchFamily="2" charset="-78"/>
              </a:rPr>
              <a:t>)</a:t>
            </a:r>
            <a:r>
              <a:rPr lang="ar-SA" sz="3600" b="1" dirty="0" smtClean="0">
                <a:cs typeface="Traditional Arabic" pitchFamily="2" charset="-78"/>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a:solidFill>
            <a:srgbClr val="002060"/>
          </a:solidFill>
        </p:spPr>
        <p:txBody>
          <a:bodyPr>
            <a:normAutofit/>
          </a:bodyPr>
          <a:lstStyle/>
          <a:p>
            <a:pPr algn="r">
              <a:buNone/>
            </a:pPr>
            <a:r>
              <a:rPr lang="ar-SA" dirty="0" smtClean="0">
                <a:solidFill>
                  <a:srgbClr val="FFFF00"/>
                </a:solidFill>
              </a:rPr>
              <a:t>وَ فِى صَحِيحِ مُسْلِمٍ عَنْ مَالِكِ ابْنِ الحُوَيرِثِ اَنَّ</a:t>
            </a:r>
            <a:endParaRPr lang="en-US" dirty="0" smtClean="0">
              <a:solidFill>
                <a:srgbClr val="FFFF00"/>
              </a:solidFill>
            </a:endParaRPr>
          </a:p>
          <a:p>
            <a:pPr algn="r">
              <a:buNone/>
            </a:pPr>
            <a:r>
              <a:rPr lang="ar-SA" dirty="0" smtClean="0">
                <a:solidFill>
                  <a:srgbClr val="FFFF00"/>
                </a:solidFill>
              </a:rPr>
              <a:t>َر سُولَ الله صلعم كَانَ  اِذَا كَبَّرَ رَفَعَ يَدَيهِ حَتَّى يُحَاذِىَ بِهِمَا اُذُنَيْهِ وَاِذَا رَكَعَ رَفََعَ يَدَيْهِ حَّتَّى يُحَاذِيَ بِهِمَا اُذُنَيْهِ وَاِذَارَفَعَ َرَاْسَهُ مِنَ </a:t>
            </a:r>
          </a:p>
          <a:p>
            <a:pPr algn="r">
              <a:buNone/>
            </a:pPr>
            <a:r>
              <a:rPr lang="ar-SA" dirty="0" smtClean="0">
                <a:solidFill>
                  <a:srgbClr val="FFFF00"/>
                </a:solidFill>
              </a:rPr>
              <a:t>الرُّكُوْعِِ فَقَالَ: (سَمِعَ اللهُ لِمَنْ حَمِدَهُ) فَعَلَ مِثْلَ ذَالِكَ-</a:t>
            </a:r>
            <a:endParaRPr lang="id-ID" dirty="0" smtClean="0">
              <a:solidFill>
                <a:srgbClr val="FFFF00"/>
              </a:solidFill>
            </a:endParaRPr>
          </a:p>
          <a:p>
            <a:pPr algn="just">
              <a:buNone/>
            </a:pPr>
            <a:r>
              <a:rPr lang="id-ID" sz="2800" dirty="0" smtClean="0">
                <a:solidFill>
                  <a:srgbClr val="FFFF00"/>
                </a:solidFill>
              </a:rPr>
              <a:t>“Tersebut dalam shahih Muslim, dari Malik bin Huwarits, bahwa Rasulullah saw, apabila takbir ia mengangkat kedua tangannya sampai sejajar pada telinganya, begitu juga apabila hendak ruku’, dan bila mengangkat kepalanya dari ruku’, lalu mengucapkan: Sami’allaahu liman hamidah” ia mengerjakan demikian juga.”</a:t>
            </a:r>
            <a:endParaRPr lang="ar-SA" sz="2800" dirty="0" smtClean="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a:solidFill>
            <a:srgbClr val="00B050"/>
          </a:solidFill>
        </p:spPr>
        <p:txBody>
          <a:bodyPr/>
          <a:lstStyle/>
          <a:p>
            <a:pPr algn="just">
              <a:buNone/>
              <a:defRPr/>
            </a:pPr>
            <a:r>
              <a:rPr lang="ar-AE" dirty="0" smtClean="0">
                <a:effectLst>
                  <a:outerShdw blurRad="38100" dist="38100" dir="2700000" algn="tl">
                    <a:srgbClr val="000000">
                      <a:alpha val="43137"/>
                    </a:srgbClr>
                  </a:outerShdw>
                </a:effectLst>
                <a:cs typeface="Simplified Arabic" pitchFamily="2" charset="-78"/>
              </a:rPr>
              <a:t>عَنْ مَالِكِ بْنِ الْحُوَيْرِثِ أَنَّ رَسُوْلَ الَّلهُ صعلم كَانَ إِذَاكَبَّرَرَفَعَ يَدَيْهِ حَتَّى يُحَاذِيَ بِهِمَاأُذُنَيْهِ وَإِذَارَكَعَ رَفَعَ يَدَيْهِ حَتَّى يُحَاذِيَ بِهِمَاأُذُنَيْهِ وَإِذَارَفَعَ رَأْسَهُ مِنَ الرُّكُوْعِ فَقَالَ سَمِعَ الَّلهُ لِمَنْ حَمِدَهُ فَعَلَ مِثْلَ ذَالِكَ.</a:t>
            </a:r>
            <a:r>
              <a:rPr lang="ar-AE" sz="2400" dirty="0" smtClean="0">
                <a:effectLst>
                  <a:outerShdw blurRad="38100" dist="38100" dir="2700000" algn="tl">
                    <a:srgbClr val="000000">
                      <a:alpha val="43137"/>
                    </a:srgbClr>
                  </a:outerShdw>
                </a:effectLst>
                <a:cs typeface="Simplified Arabic" pitchFamily="2" charset="-78"/>
              </a:rPr>
              <a:t>(رواه البخارىومسلم</a:t>
            </a:r>
            <a:r>
              <a:rPr lang="ar-SA" sz="2400" dirty="0" smtClean="0">
                <a:effectLst>
                  <a:outerShdw blurRad="38100" dist="38100" dir="2700000" algn="tl">
                    <a:srgbClr val="000000">
                      <a:alpha val="43137"/>
                    </a:srgbClr>
                  </a:outerShdw>
                </a:effectLst>
                <a:cs typeface="Simplified Arabic" pitchFamily="2" charset="-78"/>
              </a:rPr>
              <a:t>.النساء وابوداود </a:t>
            </a:r>
            <a:r>
              <a:rPr lang="ar-AE" sz="2400" dirty="0" smtClean="0">
                <a:effectLst>
                  <a:outerShdw blurRad="38100" dist="38100" dir="2700000" algn="tl">
                    <a:srgbClr val="000000">
                      <a:alpha val="43137"/>
                    </a:srgbClr>
                  </a:outerShdw>
                </a:effectLst>
                <a:cs typeface="Simplified Arabic" pitchFamily="2" charset="-78"/>
              </a:rPr>
              <a:t>).</a:t>
            </a:r>
            <a:r>
              <a:rPr lang="ar-SA" sz="2400" dirty="0" smtClean="0">
                <a:effectLst>
                  <a:outerShdw blurRad="38100" dist="38100" dir="2700000" algn="tl">
                    <a:srgbClr val="000000">
                      <a:alpha val="43137"/>
                    </a:srgbClr>
                  </a:outerShdw>
                </a:effectLst>
                <a:cs typeface="Simplified Arabic" pitchFamily="2" charset="-78"/>
              </a:rPr>
              <a:t>   </a:t>
            </a:r>
            <a:endParaRPr lang="ar-AE" sz="2400" dirty="0" smtClean="0">
              <a:effectLst>
                <a:outerShdw blurRad="38100" dist="38100" dir="2700000" algn="tl">
                  <a:srgbClr val="000000">
                    <a:alpha val="43137"/>
                  </a:srgbClr>
                </a:outerShdw>
              </a:effectLst>
              <a:cs typeface="Simplified Arabic" pitchFamily="2" charset="-78"/>
            </a:endParaRPr>
          </a:p>
          <a:p>
            <a:pPr algn="just">
              <a:buNone/>
              <a:defRPr/>
            </a:pPr>
            <a:r>
              <a:rPr lang="en-US" sz="24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a:t>
            </a:r>
            <a:r>
              <a:rPr lang="ar-SA"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Dari </a:t>
            </a:r>
            <a:r>
              <a:rPr lang="en-US" sz="2800" dirty="0" err="1" smtClean="0">
                <a:effectLst>
                  <a:outerShdw blurRad="38100" dist="38100" dir="2700000" algn="tl">
                    <a:srgbClr val="000000">
                      <a:alpha val="43137"/>
                    </a:srgbClr>
                  </a:outerShdw>
                </a:effectLst>
              </a:rPr>
              <a:t>Malik</a:t>
            </a:r>
            <a:r>
              <a:rPr lang="en-US" sz="2800" dirty="0" smtClean="0">
                <a:effectLst>
                  <a:outerShdw blurRad="38100" dist="38100" dir="2700000" algn="tl">
                    <a:srgbClr val="000000">
                      <a:alpha val="43137"/>
                    </a:srgbClr>
                  </a:outerShdw>
                </a:effectLst>
              </a:rPr>
              <a:t> bin </a:t>
            </a:r>
            <a:r>
              <a:rPr lang="en-US" sz="2800" dirty="0" err="1" smtClean="0">
                <a:effectLst>
                  <a:outerShdw blurRad="38100" dist="38100" dir="2700000" algn="tl">
                    <a:srgbClr val="000000">
                      <a:alpha val="43137"/>
                    </a:srgbClr>
                  </a:outerShdw>
                </a:effectLst>
              </a:rPr>
              <a:t>Huwaris</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bahwa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Rasulullah</a:t>
            </a:r>
            <a:r>
              <a:rPr lang="en-US" sz="2800" dirty="0" smtClean="0">
                <a:effectLst>
                  <a:outerShdw blurRad="38100" dist="38100" dir="2700000" algn="tl">
                    <a:srgbClr val="000000">
                      <a:alpha val="43137"/>
                    </a:srgbClr>
                  </a:outerShdw>
                </a:effectLst>
              </a:rPr>
              <a:t> Saw </a:t>
            </a:r>
            <a:r>
              <a:rPr lang="en-US" sz="2800" dirty="0" err="1" smtClean="0">
                <a:effectLst>
                  <a:outerShdw blurRad="38100" dist="38100" dir="2700000" algn="tl">
                    <a:srgbClr val="000000">
                      <a:alpha val="43137"/>
                    </a:srgbClr>
                  </a:outerShdw>
                </a:effectLst>
              </a:rPr>
              <a:t>apabila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takbir</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ia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mengangkat</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kedua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tangannya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sampai</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sejajar</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dengan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telinganya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begitu</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juga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bila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hendak</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ruku</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dan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bila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mengangkat</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kepalanya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dari</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ruku</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lalu</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mengucapkan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Sami’alla-hu-liman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hamidah</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ia</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mengerjakan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demikian</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juga</a:t>
            </a:r>
            <a:r>
              <a:rPr lang="en-US" sz="2800" dirty="0" smtClean="0">
                <a:effectLst>
                  <a:outerShdw blurRad="38100" dist="38100" dir="2700000" algn="tl">
                    <a:srgbClr val="000000">
                      <a:alpha val="43137"/>
                    </a:srgbClr>
                  </a:outerShdw>
                </a:effectLst>
              </a:rPr>
              <a:t>”. (HR. </a:t>
            </a:r>
            <a:r>
              <a:rPr lang="en-US" sz="2800" dirty="0" err="1" smtClean="0">
                <a:effectLst>
                  <a:outerShdw blurRad="38100" dist="38100" dir="2700000" algn="tl">
                    <a:srgbClr val="000000">
                      <a:alpha val="43137"/>
                    </a:srgbClr>
                  </a:outerShdw>
                </a:effectLst>
              </a:rPr>
              <a:t>Bukhari</a:t>
            </a:r>
            <a:r>
              <a:rPr lang="en-US" sz="2800" dirty="0" smtClean="0">
                <a:effectLst>
                  <a:outerShdw blurRad="38100" dist="38100" dir="2700000" algn="tl">
                    <a:srgbClr val="000000">
                      <a:alpha val="43137"/>
                    </a:srgbClr>
                  </a:outerShdw>
                </a:effectLst>
              </a:rPr>
              <a:t> </a:t>
            </a:r>
            <a:r>
              <a:rPr lang="en-US" sz="2800" dirty="0" err="1" smtClean="0">
                <a:effectLst>
                  <a:outerShdw blurRad="38100" dist="38100" dir="2700000" algn="tl">
                    <a:srgbClr val="000000">
                      <a:alpha val="43137"/>
                    </a:srgbClr>
                  </a:outerShdw>
                </a:effectLst>
              </a:rPr>
              <a:t>dan</a:t>
            </a:r>
            <a:r>
              <a:rPr lang="en-US" sz="2800" dirty="0" smtClean="0">
                <a:effectLst>
                  <a:outerShdw blurRad="38100" dist="38100" dir="2700000" algn="tl">
                    <a:srgbClr val="000000">
                      <a:alpha val="43137"/>
                    </a:srgbClr>
                  </a:outerShdw>
                </a:effectLst>
              </a:rPr>
              <a:t> Muslim).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a:solidFill>
            <a:srgbClr val="00B0F0"/>
          </a:solidFill>
        </p:spPr>
        <p:txBody>
          <a:bodyPr>
            <a:normAutofit fontScale="92500"/>
          </a:bodyPr>
          <a:lstStyle/>
          <a:p>
            <a:pPr algn="just"/>
            <a:r>
              <a:rPr lang="ar-SA" sz="3600" dirty="0" smtClean="0">
                <a:cs typeface="Simplified Arabic" pitchFamily="2" charset="-78"/>
              </a:rPr>
              <a:t>عَنْ عَبْدِالْجَبَّارِبْنِ وَائِلٍ عَنْ أَبِهِ أَنَّهُ أَبْصَرَالنَّبِيَّ صعلم حِيْنَ قَامَ إِلىَ الصَّلاَةِ رَفَعَ يَدَيْهِ حَتَّى كَانَتَا بِحِيَالِ مَنْكِبَيْهِ وَحَاذَى بِإِبْهَامَيْهِ أُذُنَيْهِ ثُمَّ كَبَّرَ.(رواه أبوداود)</a:t>
            </a:r>
            <a:r>
              <a:rPr lang="ar-SA" dirty="0" smtClean="0">
                <a:cs typeface="Simplified Arabic" pitchFamily="2" charset="-78"/>
              </a:rPr>
              <a:t/>
            </a:r>
            <a:br>
              <a:rPr lang="ar-SA" dirty="0" smtClean="0">
                <a:cs typeface="Simplified Arabic" pitchFamily="2" charset="-78"/>
              </a:rPr>
            </a:br>
            <a:endParaRPr lang="id-ID" dirty="0" smtClean="0">
              <a:cs typeface="Simplified Arabic" pitchFamily="2" charset="-78"/>
            </a:endParaRPr>
          </a:p>
          <a:p>
            <a:pPr algn="just"/>
            <a:r>
              <a:rPr lang="en-US" dirty="0" smtClean="0">
                <a:cs typeface="Simplified Arabic" pitchFamily="2" charset="-78"/>
              </a:rPr>
              <a:t>Dari  Abdul </a:t>
            </a:r>
            <a:r>
              <a:rPr lang="en-US" dirty="0" err="1" smtClean="0">
                <a:cs typeface="Simplified Arabic" pitchFamily="2" charset="-78"/>
              </a:rPr>
              <a:t>Jabbar</a:t>
            </a:r>
            <a:r>
              <a:rPr lang="en-US" dirty="0" smtClean="0">
                <a:cs typeface="Simplified Arabic" pitchFamily="2" charset="-78"/>
              </a:rPr>
              <a:t> bin Wail  </a:t>
            </a:r>
            <a:r>
              <a:rPr lang="en-US" dirty="0" err="1" smtClean="0">
                <a:cs typeface="Simplified Arabic" pitchFamily="2" charset="-78"/>
              </a:rPr>
              <a:t>dari</a:t>
            </a:r>
            <a:r>
              <a:rPr lang="en-US" dirty="0" smtClean="0">
                <a:cs typeface="Simplified Arabic" pitchFamily="2" charset="-78"/>
              </a:rPr>
              <a:t> </a:t>
            </a:r>
            <a:r>
              <a:rPr lang="en-US" dirty="0" err="1" smtClean="0">
                <a:cs typeface="Simplified Arabic" pitchFamily="2" charset="-78"/>
              </a:rPr>
              <a:t>ayahnya</a:t>
            </a:r>
            <a:r>
              <a:rPr lang="en-US" dirty="0" smtClean="0">
                <a:cs typeface="Simplified Arabic" pitchFamily="2" charset="-78"/>
              </a:rPr>
              <a:t> (wail) </a:t>
            </a:r>
            <a:r>
              <a:rPr lang="en-US" dirty="0" err="1" smtClean="0">
                <a:cs typeface="Simplified Arabic" pitchFamily="2" charset="-78"/>
              </a:rPr>
              <a:t>bahwsanya</a:t>
            </a:r>
            <a:r>
              <a:rPr lang="en-US" dirty="0" smtClean="0">
                <a:cs typeface="Simplified Arabic" pitchFamily="2" charset="-78"/>
              </a:rPr>
              <a:t> </a:t>
            </a:r>
            <a:r>
              <a:rPr lang="en-US" dirty="0" err="1" smtClean="0">
                <a:cs typeface="Simplified Arabic" pitchFamily="2" charset="-78"/>
              </a:rPr>
              <a:t>ia</a:t>
            </a:r>
            <a:r>
              <a:rPr lang="en-US" dirty="0" smtClean="0">
                <a:cs typeface="Simplified Arabic" pitchFamily="2" charset="-78"/>
              </a:rPr>
              <a:t> </a:t>
            </a:r>
            <a:r>
              <a:rPr lang="en-US" dirty="0" err="1" smtClean="0">
                <a:cs typeface="Simplified Arabic" pitchFamily="2" charset="-78"/>
              </a:rPr>
              <a:t>me</a:t>
            </a:r>
            <a:r>
              <a:rPr lang="en-US" dirty="0" err="1" smtClean="0"/>
              <a:t>nyaksikan</a:t>
            </a:r>
            <a:r>
              <a:rPr lang="en-US" dirty="0" smtClean="0"/>
              <a:t> </a:t>
            </a:r>
            <a:r>
              <a:rPr lang="en-US" dirty="0" err="1" smtClean="0"/>
              <a:t>Nabi</a:t>
            </a:r>
            <a:r>
              <a:rPr lang="en-US" dirty="0" smtClean="0"/>
              <a:t> Saw </a:t>
            </a:r>
            <a:r>
              <a:rPr lang="en-US" dirty="0" err="1" smtClean="0"/>
              <a:t>ketika</a:t>
            </a:r>
            <a:r>
              <a:rPr lang="en-US" dirty="0" smtClean="0"/>
              <a:t> </a:t>
            </a:r>
            <a:r>
              <a:rPr lang="en-US" dirty="0" err="1" smtClean="0"/>
              <a:t>mendirikan</a:t>
            </a:r>
            <a:r>
              <a:rPr lang="en-US" dirty="0" smtClean="0"/>
              <a:t> </a:t>
            </a:r>
            <a:r>
              <a:rPr lang="en-US" dirty="0" err="1" smtClean="0"/>
              <a:t>shalat</a:t>
            </a:r>
            <a:r>
              <a:rPr lang="en-US" dirty="0" smtClean="0"/>
              <a:t> </a:t>
            </a:r>
            <a:r>
              <a:rPr lang="en-US" dirty="0" err="1" smtClean="0"/>
              <a:t>mengangkat</a:t>
            </a:r>
            <a:r>
              <a:rPr lang="en-US" dirty="0" smtClean="0"/>
              <a:t> </a:t>
            </a:r>
            <a:r>
              <a:rPr lang="en-US" dirty="0" err="1" smtClean="0"/>
              <a:t>kedua</a:t>
            </a:r>
            <a:r>
              <a:rPr lang="en-US" dirty="0" smtClean="0"/>
              <a:t> </a:t>
            </a:r>
            <a:r>
              <a:rPr lang="en-US" dirty="0" err="1" smtClean="0"/>
              <a:t>tangannya</a:t>
            </a:r>
            <a:r>
              <a:rPr lang="en-US" dirty="0" smtClean="0"/>
              <a:t>, </a:t>
            </a:r>
            <a:r>
              <a:rPr lang="en-US" dirty="0" err="1" smtClean="0"/>
              <a:t>sehingga</a:t>
            </a:r>
            <a:r>
              <a:rPr lang="en-US" dirty="0" smtClean="0"/>
              <a:t> </a:t>
            </a:r>
            <a:r>
              <a:rPr lang="en-US" dirty="0" err="1" smtClean="0"/>
              <a:t>kedua</a:t>
            </a:r>
            <a:r>
              <a:rPr lang="en-US" dirty="0" smtClean="0"/>
              <a:t> </a:t>
            </a:r>
            <a:r>
              <a:rPr lang="en-US" dirty="0" err="1" smtClean="0"/>
              <a:t>tangannya</a:t>
            </a:r>
            <a:r>
              <a:rPr lang="en-US" dirty="0" smtClean="0"/>
              <a:t> </a:t>
            </a:r>
            <a:r>
              <a:rPr lang="en-US" dirty="0" err="1" smtClean="0"/>
              <a:t>itu</a:t>
            </a:r>
            <a:r>
              <a:rPr lang="en-US" dirty="0" smtClean="0"/>
              <a:t> </a:t>
            </a:r>
            <a:r>
              <a:rPr lang="en-US" dirty="0" err="1" smtClean="0"/>
              <a:t>sejajar</a:t>
            </a:r>
            <a:r>
              <a:rPr lang="en-US" dirty="0" smtClean="0"/>
              <a:t> </a:t>
            </a:r>
            <a:r>
              <a:rPr lang="en-US" dirty="0" err="1" smtClean="0"/>
              <a:t>dengan</a:t>
            </a:r>
            <a:r>
              <a:rPr lang="en-US" dirty="0" smtClean="0"/>
              <a:t> </a:t>
            </a:r>
            <a:r>
              <a:rPr lang="en-US" dirty="0" smtClean="0">
                <a:cs typeface="Simplified Arabic" pitchFamily="2" charset="-78"/>
              </a:rPr>
              <a:t>“</a:t>
            </a:r>
            <a:r>
              <a:rPr lang="en-US" dirty="0" err="1" smtClean="0"/>
              <a:t>bahunya</a:t>
            </a:r>
            <a:r>
              <a:rPr lang="en-US" dirty="0" smtClean="0"/>
              <a:t>, </a:t>
            </a:r>
            <a:r>
              <a:rPr lang="en-US" dirty="0" err="1" smtClean="0"/>
              <a:t>serta</a:t>
            </a:r>
            <a:r>
              <a:rPr lang="en-US" dirty="0" smtClean="0"/>
              <a:t> </a:t>
            </a:r>
            <a:r>
              <a:rPr lang="en-US" dirty="0" err="1" smtClean="0"/>
              <a:t>ibu</a:t>
            </a:r>
            <a:r>
              <a:rPr lang="en-US" dirty="0" smtClean="0"/>
              <a:t> </a:t>
            </a:r>
            <a:r>
              <a:rPr lang="en-US" dirty="0" err="1" smtClean="0"/>
              <a:t>jarinya</a:t>
            </a:r>
            <a:r>
              <a:rPr lang="en-US" dirty="0" smtClean="0"/>
              <a:t> </a:t>
            </a:r>
            <a:r>
              <a:rPr lang="en-US" dirty="0" err="1" smtClean="0"/>
              <a:t>sejajar</a:t>
            </a:r>
            <a:r>
              <a:rPr lang="en-US" dirty="0" smtClean="0"/>
              <a:t> </a:t>
            </a:r>
            <a:r>
              <a:rPr lang="en-US" dirty="0" err="1" smtClean="0"/>
              <a:t>dengan</a:t>
            </a:r>
            <a:r>
              <a:rPr lang="en-US" dirty="0" smtClean="0"/>
              <a:t> </a:t>
            </a:r>
            <a:r>
              <a:rPr lang="en-US" dirty="0" err="1" smtClean="0"/>
              <a:t>telinganya</a:t>
            </a:r>
            <a:r>
              <a:rPr lang="en-US" dirty="0" smtClean="0"/>
              <a:t>”.(</a:t>
            </a:r>
            <a:r>
              <a:rPr lang="en-US" dirty="0" err="1" smtClean="0"/>
              <a:t>HR.Abu</a:t>
            </a:r>
            <a:r>
              <a:rPr lang="en-US" dirty="0" smtClean="0"/>
              <a:t> </a:t>
            </a:r>
            <a:r>
              <a:rPr lang="en-US" dirty="0" err="1" smtClean="0"/>
              <a:t>Daud</a:t>
            </a:r>
            <a:r>
              <a:rPr lang="en-US" dirty="0" smtClean="0"/>
              <a:t>). </a:t>
            </a:r>
            <a:br>
              <a:rPr lang="en-US" dirty="0" smtClean="0"/>
            </a:br>
            <a:r>
              <a:rPr lang="en-US" dirty="0" smtClean="0"/>
              <a:t/>
            </a:r>
            <a:br>
              <a:rPr lang="en-US" dirty="0" smtClean="0"/>
            </a:br>
            <a:r>
              <a:rPr lang="id-ID" dirty="0" smtClean="0"/>
              <a:t>Hadits ini Hadits shahih sanadnya kredibel (siqah)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002060"/>
          </a:solidFill>
        </p:spPr>
        <p:txBody>
          <a:bodyPr>
            <a:normAutofit/>
          </a:bodyPr>
          <a:lstStyle/>
          <a:p>
            <a:pPr marL="0" indent="0" algn="r">
              <a:buNone/>
            </a:pPr>
            <a:r>
              <a:rPr lang="ar-SA" sz="4400" dirty="0" smtClean="0"/>
              <a:t> </a:t>
            </a:r>
            <a:endParaRPr lang="en-US" sz="4400" dirty="0" smtClean="0"/>
          </a:p>
          <a:p>
            <a:pPr marL="0" indent="0" algn="r">
              <a:buNone/>
            </a:pPr>
            <a:r>
              <a:rPr lang="ar-SA" sz="4400" dirty="0" smtClean="0">
                <a:solidFill>
                  <a:srgbClr val="FFFF00"/>
                </a:solidFill>
              </a:rPr>
              <a:t>عَنْ أَبِيْ هُريْرَةَ قَالَ: كَانَ رَسُوْلُ الَّلهِ صعلم إِذَاقَامَ  إِلَى الصَّلآةِ َرَفَعَ يَدَيْهِ مَدَّا. (رواه الجمعة إلآبن ماجه)</a:t>
            </a:r>
          </a:p>
          <a:p>
            <a:pPr marL="0" indent="0">
              <a:buNone/>
            </a:pPr>
            <a:endParaRPr lang="en-US" sz="4400" dirty="0" smtClean="0">
              <a:solidFill>
                <a:srgbClr val="FFFF00"/>
              </a:solidFill>
            </a:endParaRPr>
          </a:p>
          <a:p>
            <a:pPr marL="0" indent="0">
              <a:buNone/>
            </a:pPr>
            <a:r>
              <a:rPr lang="en-US" dirty="0" smtClean="0">
                <a:solidFill>
                  <a:srgbClr val="FFFF00"/>
                </a:solidFill>
              </a:rPr>
              <a:t>“Dari Abu </a:t>
            </a:r>
            <a:r>
              <a:rPr lang="en-US" dirty="0" err="1" smtClean="0">
                <a:solidFill>
                  <a:srgbClr val="FFFF00"/>
                </a:solidFill>
              </a:rPr>
              <a:t>Huraiarah</a:t>
            </a:r>
            <a:r>
              <a:rPr lang="en-US" dirty="0" smtClean="0">
                <a:solidFill>
                  <a:srgbClr val="FFFF00"/>
                </a:solidFill>
              </a:rPr>
              <a:t>, </a:t>
            </a:r>
            <a:r>
              <a:rPr lang="en-US" dirty="0" err="1" smtClean="0">
                <a:solidFill>
                  <a:srgbClr val="FFFF00"/>
                </a:solidFill>
              </a:rPr>
              <a:t>ia</a:t>
            </a:r>
            <a:r>
              <a:rPr lang="en-US" dirty="0" smtClean="0">
                <a:solidFill>
                  <a:srgbClr val="FFFF00"/>
                </a:solidFill>
              </a:rPr>
              <a:t> </a:t>
            </a:r>
            <a:r>
              <a:rPr lang="en-US" dirty="0" err="1" smtClean="0">
                <a:solidFill>
                  <a:srgbClr val="FFFF00"/>
                </a:solidFill>
              </a:rPr>
              <a:t>berkata</a:t>
            </a:r>
            <a:r>
              <a:rPr lang="en-US" dirty="0" smtClean="0">
                <a:solidFill>
                  <a:srgbClr val="FFFF00"/>
                </a:solidFill>
              </a:rPr>
              <a:t>: </a:t>
            </a:r>
            <a:r>
              <a:rPr lang="en-US" dirty="0" err="1" smtClean="0">
                <a:solidFill>
                  <a:srgbClr val="FFFF00"/>
                </a:solidFill>
              </a:rPr>
              <a:t>Rasulullah</a:t>
            </a:r>
            <a:r>
              <a:rPr lang="en-US" dirty="0" smtClean="0">
                <a:solidFill>
                  <a:srgbClr val="FFFF00"/>
                </a:solidFill>
              </a:rPr>
              <a:t> </a:t>
            </a:r>
            <a:r>
              <a:rPr lang="en-US" dirty="0" err="1" smtClean="0">
                <a:solidFill>
                  <a:srgbClr val="FFFF00"/>
                </a:solidFill>
              </a:rPr>
              <a:t>apabila</a:t>
            </a:r>
            <a:r>
              <a:rPr lang="en-US" dirty="0" smtClean="0">
                <a:solidFill>
                  <a:srgbClr val="FFFF00"/>
                </a:solidFill>
              </a:rPr>
              <a:t> </a:t>
            </a:r>
            <a:r>
              <a:rPr lang="en-US" dirty="0" err="1" smtClean="0">
                <a:solidFill>
                  <a:srgbClr val="FFFF00"/>
                </a:solidFill>
              </a:rPr>
              <a:t>berdiri</a:t>
            </a:r>
            <a:r>
              <a:rPr lang="en-US" dirty="0" smtClean="0">
                <a:solidFill>
                  <a:srgbClr val="FFFF00"/>
                </a:solidFill>
              </a:rPr>
              <a:t> </a:t>
            </a:r>
            <a:r>
              <a:rPr lang="en-US" dirty="0" err="1" smtClean="0">
                <a:solidFill>
                  <a:srgbClr val="FFFF00"/>
                </a:solidFill>
              </a:rPr>
              <a:t>untuk</a:t>
            </a:r>
            <a:r>
              <a:rPr lang="en-US" dirty="0" smtClean="0">
                <a:solidFill>
                  <a:srgbClr val="FFFF00"/>
                </a:solidFill>
              </a:rPr>
              <a:t> </a:t>
            </a:r>
            <a:r>
              <a:rPr lang="en-US" dirty="0" err="1" smtClean="0">
                <a:solidFill>
                  <a:srgbClr val="FFFF00"/>
                </a:solidFill>
              </a:rPr>
              <a:t>shalat</a:t>
            </a:r>
            <a:r>
              <a:rPr lang="en-US" dirty="0" smtClean="0">
                <a:solidFill>
                  <a:srgbClr val="FFFF00"/>
                </a:solidFill>
              </a:rPr>
              <a:t>, </a:t>
            </a:r>
            <a:r>
              <a:rPr lang="en-US" dirty="0" err="1" smtClean="0">
                <a:solidFill>
                  <a:srgbClr val="FFFF00"/>
                </a:solidFill>
              </a:rPr>
              <a:t>ia</a:t>
            </a:r>
            <a:r>
              <a:rPr lang="en-US" dirty="0" smtClean="0">
                <a:solidFill>
                  <a:srgbClr val="FFFF00"/>
                </a:solidFill>
              </a:rPr>
              <a:t> </a:t>
            </a:r>
            <a:r>
              <a:rPr lang="en-US" dirty="0" err="1" smtClean="0">
                <a:solidFill>
                  <a:srgbClr val="FFFF00"/>
                </a:solidFill>
              </a:rPr>
              <a:t>mengangkat</a:t>
            </a:r>
            <a:r>
              <a:rPr lang="en-US" dirty="0" smtClean="0">
                <a:solidFill>
                  <a:srgbClr val="FFFF00"/>
                </a:solidFill>
              </a:rPr>
              <a:t> </a:t>
            </a:r>
            <a:r>
              <a:rPr lang="en-US" dirty="0" err="1" smtClean="0">
                <a:solidFill>
                  <a:srgbClr val="FFFF00"/>
                </a:solidFill>
              </a:rPr>
              <a:t>kedua</a:t>
            </a:r>
            <a:r>
              <a:rPr lang="en-US" dirty="0" smtClean="0">
                <a:solidFill>
                  <a:srgbClr val="FFFF00"/>
                </a:solidFill>
              </a:rPr>
              <a:t> </a:t>
            </a:r>
            <a:r>
              <a:rPr lang="en-US" dirty="0" err="1" smtClean="0">
                <a:solidFill>
                  <a:srgbClr val="FFFF00"/>
                </a:solidFill>
              </a:rPr>
              <a:t>tangannya</a:t>
            </a:r>
            <a:r>
              <a:rPr lang="en-US" dirty="0" smtClean="0">
                <a:solidFill>
                  <a:srgbClr val="FFFF00"/>
                </a:solidFill>
              </a:rPr>
              <a:t> </a:t>
            </a:r>
            <a:r>
              <a:rPr lang="en-US" dirty="0" err="1" smtClean="0">
                <a:solidFill>
                  <a:srgbClr val="FFFF00"/>
                </a:solidFill>
              </a:rPr>
              <a:t>dengan</a:t>
            </a:r>
            <a:r>
              <a:rPr lang="en-US" dirty="0" smtClean="0">
                <a:solidFill>
                  <a:srgbClr val="FFFF00"/>
                </a:solidFill>
              </a:rPr>
              <a:t> </a:t>
            </a:r>
            <a:r>
              <a:rPr lang="en-US" dirty="0" err="1" smtClean="0">
                <a:solidFill>
                  <a:srgbClr val="FFFF00"/>
                </a:solidFill>
              </a:rPr>
              <a:t>membentangkan</a:t>
            </a:r>
            <a:r>
              <a:rPr lang="en-US" dirty="0" smtClean="0">
                <a:solidFill>
                  <a:srgbClr val="FFFF00"/>
                </a:solidFill>
              </a:rPr>
              <a:t>/</a:t>
            </a:r>
            <a:r>
              <a:rPr lang="en-US" dirty="0" err="1" smtClean="0">
                <a:solidFill>
                  <a:srgbClr val="FFFF00"/>
                </a:solidFill>
              </a:rPr>
              <a:t>panjang</a:t>
            </a:r>
            <a:r>
              <a:rPr lang="en-US" dirty="0" smtClean="0">
                <a:solidFill>
                  <a:srgbClr val="FFFF00"/>
                </a:solidFill>
              </a:rPr>
              <a:t>.” (HR. Imam yang lima </a:t>
            </a:r>
            <a:r>
              <a:rPr lang="en-US" dirty="0" err="1" smtClean="0">
                <a:solidFill>
                  <a:srgbClr val="FFFF00"/>
                </a:solidFill>
              </a:rPr>
              <a:t>kecuali</a:t>
            </a:r>
            <a:r>
              <a:rPr lang="en-US" dirty="0" smtClean="0">
                <a:solidFill>
                  <a:srgbClr val="FFFF00"/>
                </a:solidFill>
              </a:rPr>
              <a:t> </a:t>
            </a:r>
            <a:r>
              <a:rPr lang="en-US" dirty="0" err="1" smtClean="0">
                <a:solidFill>
                  <a:srgbClr val="FFFF00"/>
                </a:solidFill>
              </a:rPr>
              <a:t>Ibnu</a:t>
            </a:r>
            <a:r>
              <a:rPr lang="en-US" dirty="0" smtClean="0">
                <a:solidFill>
                  <a:srgbClr val="FFFF00"/>
                </a:solidFill>
              </a:rPr>
              <a:t> </a:t>
            </a:r>
            <a:r>
              <a:rPr lang="en-US" dirty="0" err="1" smtClean="0">
                <a:solidFill>
                  <a:srgbClr val="FFFF00"/>
                </a:solidFill>
              </a:rPr>
              <a:t>Majah</a:t>
            </a:r>
            <a:r>
              <a:rPr lang="en-US" dirty="0" smtClean="0">
                <a:solidFill>
                  <a:srgbClr val="FFFF00"/>
                </a:solidFill>
              </a:rPr>
              <a:t>).</a:t>
            </a:r>
            <a:endParaRPr lang="ar-SA" dirty="0" smtClean="0">
              <a:solidFill>
                <a:srgbClr val="FFFF00"/>
              </a:solidFill>
            </a:endParaRPr>
          </a:p>
          <a:p>
            <a:pPr marL="0" indent="0">
              <a:buNone/>
            </a:pPr>
            <a:endParaRPr lang="en-US"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B050"/>
          </a:solidFill>
        </p:spPr>
        <p:txBody>
          <a:bodyPr>
            <a:normAutofit fontScale="90000"/>
          </a:bodyPr>
          <a:lstStyle/>
          <a:p>
            <a:r>
              <a:rPr lang="id-ID" dirty="0" smtClean="0"/>
              <a:t> </a:t>
            </a:r>
            <a:r>
              <a:rPr lang="id-ID" sz="3100" b="1" dirty="0" smtClean="0">
                <a:latin typeface="Arial" pitchFamily="34" charset="0"/>
                <a:cs typeface="Arial" pitchFamily="34" charset="0"/>
              </a:rPr>
              <a:t>URUTAN </a:t>
            </a:r>
            <a:r>
              <a:rPr lang="en-US" sz="3100" b="1" dirty="0" smtClean="0">
                <a:latin typeface="Arial" pitchFamily="34" charset="0"/>
                <a:cs typeface="Arial" pitchFamily="34" charset="0"/>
              </a:rPr>
              <a:t>3:</a:t>
            </a:r>
            <a:r>
              <a:rPr lang="id-ID" sz="3100" b="1" dirty="0" smtClean="0">
                <a:latin typeface="Arial" pitchFamily="34" charset="0"/>
                <a:cs typeface="Arial" pitchFamily="34" charset="0"/>
              </a:rPr>
              <a:t/>
            </a:r>
            <a:br>
              <a:rPr lang="id-ID" sz="3100" b="1" dirty="0" smtClean="0">
                <a:latin typeface="Arial" pitchFamily="34" charset="0"/>
                <a:cs typeface="Arial" pitchFamily="34" charset="0"/>
              </a:rPr>
            </a:br>
            <a:r>
              <a:rPr lang="id-ID" sz="3100" b="1" dirty="0" smtClean="0">
                <a:latin typeface="Arial" pitchFamily="34" charset="0"/>
                <a:cs typeface="Arial" pitchFamily="34" charset="0"/>
              </a:rPr>
              <a:t>POSISI TANGAN SETELAH TAKBIRATULIKHRAM DAN DALILNYA</a:t>
            </a:r>
            <a:endParaRPr lang="en-US" sz="3100" b="1" dirty="0"/>
          </a:p>
        </p:txBody>
      </p:sp>
      <p:sp>
        <p:nvSpPr>
          <p:cNvPr id="3" name="Content Placeholder 2"/>
          <p:cNvSpPr>
            <a:spLocks noGrp="1"/>
          </p:cNvSpPr>
          <p:nvPr>
            <p:ph idx="1"/>
          </p:nvPr>
        </p:nvSpPr>
        <p:spPr>
          <a:xfrm>
            <a:off x="457200" y="1428736"/>
            <a:ext cx="8329642" cy="4697427"/>
          </a:xfrm>
          <a:solidFill>
            <a:srgbClr val="FFC000"/>
          </a:solidFill>
        </p:spPr>
        <p:txBody>
          <a:bodyPr>
            <a:normAutofit fontScale="85000" lnSpcReduction="20000"/>
          </a:bodyPr>
          <a:lstStyle/>
          <a:p>
            <a:pPr algn="r"/>
            <a:endParaRPr lang="ar-SA" dirty="0" smtClean="0">
              <a:cs typeface="Simplified Arabic" pitchFamily="2" charset="-78"/>
            </a:endParaRPr>
          </a:p>
          <a:p>
            <a:pPr algn="r"/>
            <a:r>
              <a:rPr lang="ar-SA" dirty="0" smtClean="0">
                <a:cs typeface="Simplified Arabic" pitchFamily="2" charset="-78"/>
              </a:rPr>
              <a:t>عَنْ وَائِلِ ابْنِ حُجْرٍ وَضَعَ يَدَهُ الْيُمْنَى عَلَى ظَهْرِ كَفَّيْهِ الْيُسْرَى وَالرُّسْغِ وَالسَّاعِدٍ. (رواه أبوداود, أحمد,البيحقى, إبن خزيمة وابن حبان) </a:t>
            </a:r>
            <a:r>
              <a:rPr lang="en-US" sz="2800" dirty="0" smtClean="0">
                <a:cs typeface="Simplified Arabic" pitchFamily="2" charset="-78"/>
              </a:rPr>
              <a:t/>
            </a:r>
            <a:br>
              <a:rPr lang="en-US" sz="2800" dirty="0" smtClean="0">
                <a:cs typeface="Simplified Arabic" pitchFamily="2" charset="-78"/>
              </a:rPr>
            </a:br>
            <a:endParaRPr lang="id-ID" sz="2800" dirty="0" smtClean="0">
              <a:cs typeface="Simplified Arabic" pitchFamily="2" charset="-78"/>
            </a:endParaRPr>
          </a:p>
          <a:p>
            <a:pPr algn="just"/>
            <a:endParaRPr lang="id-ID" sz="2800" dirty="0" smtClean="0">
              <a:cs typeface="Simplified Arabic" pitchFamily="2" charset="-78"/>
            </a:endParaRPr>
          </a:p>
          <a:p>
            <a:pPr algn="just"/>
            <a:r>
              <a:rPr lang="en-US" sz="3500" dirty="0" smtClean="0"/>
              <a:t>“Dari Wail bin </a:t>
            </a:r>
            <a:r>
              <a:rPr lang="en-US" sz="3500" dirty="0" err="1" smtClean="0"/>
              <a:t>Hujrin</a:t>
            </a:r>
            <a:r>
              <a:rPr lang="en-US" sz="3500" dirty="0" smtClean="0"/>
              <a:t> “</a:t>
            </a:r>
            <a:r>
              <a:rPr lang="en-US" sz="3500" dirty="0" err="1" smtClean="0"/>
              <a:t>Beliau</a:t>
            </a:r>
            <a:r>
              <a:rPr lang="en-US" sz="3500" dirty="0" smtClean="0"/>
              <a:t> (</a:t>
            </a:r>
            <a:r>
              <a:rPr lang="en-US" sz="3500" dirty="0" err="1" smtClean="0"/>
              <a:t>Nabi</a:t>
            </a:r>
            <a:r>
              <a:rPr lang="en-US" sz="3500" dirty="0" smtClean="0"/>
              <a:t>) </a:t>
            </a:r>
            <a:r>
              <a:rPr lang="en-US" sz="3500" dirty="0" err="1" smtClean="0"/>
              <a:t>meletakkan</a:t>
            </a:r>
            <a:r>
              <a:rPr lang="en-US" sz="3500" dirty="0" smtClean="0"/>
              <a:t> </a:t>
            </a:r>
            <a:r>
              <a:rPr lang="en-US" sz="3500" dirty="0" err="1" smtClean="0"/>
              <a:t>tangannya</a:t>
            </a:r>
            <a:r>
              <a:rPr lang="en-US" sz="3500" dirty="0" smtClean="0"/>
              <a:t> yang </a:t>
            </a:r>
            <a:r>
              <a:rPr lang="en-US" sz="3500" dirty="0" err="1" smtClean="0"/>
              <a:t>kanan</a:t>
            </a:r>
            <a:r>
              <a:rPr lang="en-US" sz="3500" dirty="0" smtClean="0"/>
              <a:t> </a:t>
            </a:r>
            <a:r>
              <a:rPr lang="en-US" sz="3500" dirty="0" err="1" smtClean="0"/>
              <a:t>di</a:t>
            </a:r>
            <a:r>
              <a:rPr lang="en-US" sz="3500" dirty="0" smtClean="0"/>
              <a:t> </a:t>
            </a:r>
            <a:r>
              <a:rPr lang="en-US" sz="3500" dirty="0" err="1" smtClean="0"/>
              <a:t>atas</a:t>
            </a:r>
            <a:r>
              <a:rPr lang="en-US" sz="3500" dirty="0" smtClean="0"/>
              <a:t> </a:t>
            </a:r>
            <a:r>
              <a:rPr lang="en-US" sz="3500" dirty="0" err="1" smtClean="0"/>
              <a:t>punggung</a:t>
            </a:r>
            <a:r>
              <a:rPr lang="en-US" sz="3500" dirty="0" smtClean="0"/>
              <a:t> </a:t>
            </a:r>
            <a:r>
              <a:rPr lang="en-US" sz="3500" dirty="0" err="1" smtClean="0"/>
              <a:t>telapak</a:t>
            </a:r>
            <a:r>
              <a:rPr lang="en-US" sz="3500" dirty="0" smtClean="0"/>
              <a:t> </a:t>
            </a:r>
            <a:r>
              <a:rPr lang="en-US" sz="3500" dirty="0" err="1" smtClean="0"/>
              <a:t>tangan</a:t>
            </a:r>
            <a:r>
              <a:rPr lang="en-US" sz="3500" dirty="0" smtClean="0"/>
              <a:t> </a:t>
            </a:r>
            <a:r>
              <a:rPr lang="en-US" sz="3500" dirty="0" err="1" smtClean="0"/>
              <a:t>kirinya</a:t>
            </a:r>
            <a:r>
              <a:rPr lang="en-US" sz="3500" dirty="0" smtClean="0"/>
              <a:t>, </a:t>
            </a:r>
            <a:r>
              <a:rPr lang="en-US" sz="3500" dirty="0" err="1" smtClean="0"/>
              <a:t>serta</a:t>
            </a:r>
            <a:r>
              <a:rPr lang="en-US" sz="3500" dirty="0" smtClean="0"/>
              <a:t> </a:t>
            </a:r>
            <a:r>
              <a:rPr lang="en-US" sz="3500" dirty="0" err="1" smtClean="0"/>
              <a:t>pergelangan</a:t>
            </a:r>
            <a:r>
              <a:rPr lang="en-US" sz="3500" dirty="0" smtClean="0"/>
              <a:t> </a:t>
            </a:r>
            <a:r>
              <a:rPr lang="en-US" sz="3500" dirty="0" err="1" smtClean="0"/>
              <a:t>dan</a:t>
            </a:r>
            <a:r>
              <a:rPr lang="en-US" sz="3500" dirty="0" smtClean="0"/>
              <a:t> </a:t>
            </a:r>
            <a:r>
              <a:rPr lang="en-US" sz="3500" dirty="0" err="1" smtClean="0"/>
              <a:t>lengannya</a:t>
            </a:r>
            <a:r>
              <a:rPr lang="en-US" sz="3500" dirty="0" smtClean="0"/>
              <a:t>”. (HR. Abu </a:t>
            </a:r>
            <a:r>
              <a:rPr lang="en-US" sz="3500" dirty="0" err="1" smtClean="0"/>
              <a:t>Daud</a:t>
            </a:r>
            <a:r>
              <a:rPr lang="en-US" sz="3500" dirty="0" smtClean="0"/>
              <a:t>, Ahmad, al-</a:t>
            </a:r>
            <a:r>
              <a:rPr lang="en-US" sz="3500" dirty="0" err="1" smtClean="0"/>
              <a:t>Baihaqi</a:t>
            </a:r>
            <a:r>
              <a:rPr lang="en-US" sz="3500" dirty="0" smtClean="0"/>
              <a:t>, </a:t>
            </a:r>
            <a:r>
              <a:rPr lang="en-US" sz="3500" dirty="0" err="1" smtClean="0"/>
              <a:t>Ibn</a:t>
            </a:r>
            <a:r>
              <a:rPr lang="en-US" sz="3500" dirty="0" smtClean="0"/>
              <a:t> </a:t>
            </a:r>
            <a:r>
              <a:rPr lang="en-US" sz="3500" dirty="0" err="1" smtClean="0"/>
              <a:t>Huzaimah</a:t>
            </a:r>
            <a:r>
              <a:rPr lang="en-US" sz="3500" dirty="0" smtClean="0"/>
              <a:t> </a:t>
            </a:r>
            <a:r>
              <a:rPr lang="en-US" sz="3500" dirty="0" err="1" smtClean="0"/>
              <a:t>dan</a:t>
            </a:r>
            <a:r>
              <a:rPr lang="en-US" sz="3500" dirty="0" smtClean="0"/>
              <a:t> </a:t>
            </a:r>
            <a:r>
              <a:rPr lang="en-US" sz="3500" dirty="0" err="1" smtClean="0"/>
              <a:t>Ibn</a:t>
            </a:r>
            <a:r>
              <a:rPr lang="en-US" sz="3500" dirty="0" smtClean="0"/>
              <a:t> </a:t>
            </a:r>
            <a:r>
              <a:rPr lang="en-US" sz="3500" dirty="0" err="1" smtClean="0"/>
              <a:t>Hibban</a:t>
            </a:r>
            <a:r>
              <a:rPr lang="en-US" sz="3500" dirty="0" smtClean="0"/>
              <a:t>). </a:t>
            </a:r>
            <a:r>
              <a:rPr lang="en-US" sz="3500" dirty="0" err="1" smtClean="0"/>
              <a:t>Asal</a:t>
            </a:r>
            <a:r>
              <a:rPr lang="en-US" sz="3500" dirty="0" smtClean="0"/>
              <a:t> </a:t>
            </a:r>
            <a:r>
              <a:rPr lang="en-US" sz="3500" dirty="0" err="1" smtClean="0"/>
              <a:t>Hadits</a:t>
            </a:r>
            <a:r>
              <a:rPr lang="en-US" sz="3500" dirty="0" smtClean="0"/>
              <a:t> </a:t>
            </a:r>
            <a:r>
              <a:rPr lang="en-US" sz="3500" dirty="0" err="1" smtClean="0"/>
              <a:t>ini</a:t>
            </a:r>
            <a:r>
              <a:rPr lang="en-US" sz="3500" dirty="0" smtClean="0"/>
              <a:t> </a:t>
            </a:r>
            <a:r>
              <a:rPr lang="en-US" sz="3500" dirty="0" err="1" smtClean="0"/>
              <a:t>dari</a:t>
            </a:r>
            <a:r>
              <a:rPr lang="en-US" sz="3500" dirty="0" smtClean="0"/>
              <a:t> </a:t>
            </a:r>
            <a:r>
              <a:rPr lang="en-US" sz="3500" dirty="0" err="1" smtClean="0"/>
              <a:t>Shahih</a:t>
            </a:r>
            <a:r>
              <a:rPr lang="en-US" sz="3500" dirty="0" smtClean="0"/>
              <a:t> Muslim. </a:t>
            </a:r>
            <a:br>
              <a:rPr lang="en-US" sz="3500" dirty="0" smtClean="0"/>
            </a:br>
            <a:endParaRPr lang="en-US" sz="35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solidFill>
            <a:schemeClr val="accent6">
              <a:lumMod val="75000"/>
            </a:schemeClr>
          </a:solidFill>
        </p:spPr>
        <p:txBody>
          <a:bodyPr>
            <a:normAutofit fontScale="92500" lnSpcReduction="10000"/>
          </a:bodyPr>
          <a:lstStyle/>
          <a:p>
            <a:pPr algn="just">
              <a:buNone/>
            </a:pPr>
            <a:r>
              <a:rPr lang="en-US" dirty="0" smtClean="0"/>
              <a:t>5. </a:t>
            </a:r>
            <a:r>
              <a:rPr lang="en-US" dirty="0" err="1" smtClean="0"/>
              <a:t>Membaca</a:t>
            </a:r>
            <a:r>
              <a:rPr lang="en-US" dirty="0" smtClean="0"/>
              <a:t>:  </a:t>
            </a:r>
            <a:r>
              <a:rPr lang="en-US" dirty="0" err="1" smtClean="0"/>
              <a:t>A’u</a:t>
            </a:r>
            <a:r>
              <a:rPr lang="en-US" dirty="0" smtClean="0"/>
              <a:t> </a:t>
            </a:r>
            <a:r>
              <a:rPr lang="en-US" dirty="0" err="1" smtClean="0"/>
              <a:t>dzubillaahi</a:t>
            </a:r>
            <a:r>
              <a:rPr lang="en-US" dirty="0" smtClean="0"/>
              <a:t> </a:t>
            </a:r>
            <a:r>
              <a:rPr lang="en-US" dirty="0" err="1" smtClean="0"/>
              <a:t>minassyaithonirrajiim</a:t>
            </a:r>
            <a:r>
              <a:rPr lang="en-US" dirty="0" smtClean="0"/>
              <a:t>.</a:t>
            </a:r>
          </a:p>
          <a:p>
            <a:pPr>
              <a:buNone/>
            </a:pPr>
            <a:r>
              <a:rPr lang="en-US" dirty="0" smtClean="0"/>
              <a:t>6. </a:t>
            </a:r>
            <a:r>
              <a:rPr lang="en-US" dirty="0" err="1" smtClean="0"/>
              <a:t>Membaca</a:t>
            </a:r>
            <a:r>
              <a:rPr lang="en-US" dirty="0" smtClean="0"/>
              <a:t>: </a:t>
            </a:r>
            <a:r>
              <a:rPr lang="en-US" dirty="0" err="1" smtClean="0"/>
              <a:t>Bismillaahirrahmaanirrahiim</a:t>
            </a:r>
            <a:r>
              <a:rPr lang="en-US" dirty="0" smtClean="0"/>
              <a:t>.</a:t>
            </a:r>
          </a:p>
          <a:p>
            <a:pPr algn="just">
              <a:buNone/>
            </a:pPr>
            <a:r>
              <a:rPr lang="en-US" dirty="0" smtClean="0"/>
              <a:t>7. </a:t>
            </a:r>
            <a:r>
              <a:rPr lang="en-US" dirty="0" err="1" smtClean="0"/>
              <a:t>Membaca</a:t>
            </a:r>
            <a:r>
              <a:rPr lang="en-US" dirty="0" smtClean="0"/>
              <a:t>: </a:t>
            </a:r>
            <a:r>
              <a:rPr lang="en-US" dirty="0" err="1" smtClean="0"/>
              <a:t>Suarat</a:t>
            </a:r>
            <a:r>
              <a:rPr lang="en-US" dirty="0" smtClean="0"/>
              <a:t> Al-</a:t>
            </a:r>
            <a:r>
              <a:rPr lang="en-US" dirty="0" err="1" smtClean="0"/>
              <a:t>Fatihah</a:t>
            </a:r>
            <a:r>
              <a:rPr lang="en-US" dirty="0" smtClean="0"/>
              <a:t> </a:t>
            </a:r>
            <a:r>
              <a:rPr lang="en-US" dirty="0" err="1" smtClean="0"/>
              <a:t>diakhiri</a:t>
            </a:r>
            <a:r>
              <a:rPr lang="en-US" dirty="0" smtClean="0"/>
              <a:t> </a:t>
            </a:r>
            <a:r>
              <a:rPr lang="en-US" dirty="0" err="1" smtClean="0"/>
              <a:t>dengan</a:t>
            </a:r>
            <a:r>
              <a:rPr lang="en-US" dirty="0" smtClean="0"/>
              <a:t> </a:t>
            </a:r>
            <a:r>
              <a:rPr lang="en-US" dirty="0" err="1" smtClean="0"/>
              <a:t>bacaan</a:t>
            </a:r>
            <a:r>
              <a:rPr lang="en-US" dirty="0" smtClean="0"/>
              <a:t>, </a:t>
            </a:r>
            <a:r>
              <a:rPr lang="en-US" dirty="0" err="1" smtClean="0"/>
              <a:t>amiin</a:t>
            </a:r>
            <a:r>
              <a:rPr lang="en-US" dirty="0" smtClean="0"/>
              <a:t>.</a:t>
            </a:r>
          </a:p>
          <a:p>
            <a:pPr algn="just">
              <a:buNone/>
            </a:pPr>
            <a:r>
              <a:rPr lang="en-US" dirty="0" smtClean="0"/>
              <a:t>8.Membaca: </a:t>
            </a:r>
            <a:r>
              <a:rPr lang="en-US" dirty="0" err="1" smtClean="0"/>
              <a:t>Salah</a:t>
            </a:r>
            <a:r>
              <a:rPr lang="en-US" dirty="0" smtClean="0"/>
              <a:t> </a:t>
            </a:r>
            <a:r>
              <a:rPr lang="en-US" dirty="0" err="1" smtClean="0"/>
              <a:t>satu</a:t>
            </a:r>
            <a:r>
              <a:rPr lang="en-US" dirty="0" smtClean="0"/>
              <a:t> </a:t>
            </a:r>
            <a:r>
              <a:rPr lang="en-US" dirty="0" err="1" smtClean="0"/>
              <a:t>Surat</a:t>
            </a:r>
            <a:r>
              <a:rPr lang="en-US" dirty="0" smtClean="0"/>
              <a:t> </a:t>
            </a:r>
            <a:r>
              <a:rPr lang="en-US" dirty="0" err="1" smtClean="0"/>
              <a:t>dari</a:t>
            </a:r>
            <a:r>
              <a:rPr lang="en-US" dirty="0" smtClean="0"/>
              <a:t> Al-Qur’an, </a:t>
            </a:r>
            <a:r>
              <a:rPr lang="en-US" dirty="0" err="1" smtClean="0"/>
              <a:t>sebagai</a:t>
            </a:r>
            <a:r>
              <a:rPr lang="en-US" dirty="0" smtClean="0"/>
              <a:t> </a:t>
            </a:r>
            <a:r>
              <a:rPr lang="en-US" dirty="0" err="1" smtClean="0"/>
              <a:t>contoh</a:t>
            </a:r>
            <a:r>
              <a:rPr lang="en-US" dirty="0" smtClean="0"/>
              <a:t>: QS. Al-</a:t>
            </a:r>
            <a:r>
              <a:rPr lang="en-US" dirty="0" err="1" smtClean="0"/>
              <a:t>Maa’un</a:t>
            </a:r>
            <a:r>
              <a:rPr lang="en-US" dirty="0" smtClean="0"/>
              <a:t>, Al-</a:t>
            </a:r>
            <a:r>
              <a:rPr lang="en-US" dirty="0" err="1" smtClean="0"/>
              <a:t>Ikhlas</a:t>
            </a:r>
            <a:r>
              <a:rPr lang="en-US" dirty="0" smtClean="0"/>
              <a:t>, At-</a:t>
            </a:r>
            <a:r>
              <a:rPr lang="en-US" dirty="0" err="1" smtClean="0"/>
              <a:t>Tiin</a:t>
            </a:r>
            <a:r>
              <a:rPr lang="en-US" dirty="0" smtClean="0"/>
              <a:t>, Al-</a:t>
            </a:r>
            <a:r>
              <a:rPr lang="en-US" dirty="0" err="1" smtClean="0"/>
              <a:t>Kafiruun</a:t>
            </a:r>
            <a:r>
              <a:rPr lang="en-US" dirty="0" smtClean="0"/>
              <a:t> </a:t>
            </a:r>
            <a:r>
              <a:rPr lang="en-US" dirty="0" err="1" smtClean="0"/>
              <a:t>dan</a:t>
            </a:r>
            <a:r>
              <a:rPr lang="en-US" dirty="0" smtClean="0"/>
              <a:t> lain-lain </a:t>
            </a:r>
            <a:r>
              <a:rPr lang="en-US" dirty="0" err="1" smtClean="0"/>
              <a:t>Surat</a:t>
            </a:r>
            <a:r>
              <a:rPr lang="en-US" dirty="0" smtClean="0"/>
              <a:t> </a:t>
            </a:r>
            <a:r>
              <a:rPr lang="en-US" dirty="0" err="1" smtClean="0"/>
              <a:t>maupun</a:t>
            </a:r>
            <a:r>
              <a:rPr lang="en-US" dirty="0" smtClean="0"/>
              <a:t> </a:t>
            </a:r>
            <a:r>
              <a:rPr lang="en-US" dirty="0" err="1" smtClean="0"/>
              <a:t>ayat</a:t>
            </a:r>
            <a:r>
              <a:rPr lang="en-US" dirty="0" smtClean="0"/>
              <a:t> </a:t>
            </a:r>
            <a:r>
              <a:rPr lang="en-US" dirty="0" err="1" smtClean="0"/>
              <a:t>sesuai</a:t>
            </a:r>
            <a:r>
              <a:rPr lang="en-US" dirty="0" smtClean="0"/>
              <a:t> </a:t>
            </a:r>
            <a:r>
              <a:rPr lang="en-US" dirty="0" err="1" smtClean="0"/>
              <a:t>kemampuan</a:t>
            </a:r>
            <a:r>
              <a:rPr lang="en-US" dirty="0" smtClean="0"/>
              <a:t>.</a:t>
            </a:r>
          </a:p>
          <a:p>
            <a:pPr algn="just">
              <a:buNone/>
            </a:pPr>
            <a:r>
              <a:rPr lang="en-US" dirty="0" smtClean="0"/>
              <a:t>9. </a:t>
            </a:r>
            <a:r>
              <a:rPr lang="en-US" dirty="0" err="1" smtClean="0"/>
              <a:t>Takbir</a:t>
            </a:r>
            <a:r>
              <a:rPr lang="en-US" dirty="0" smtClean="0"/>
              <a:t> </a:t>
            </a:r>
            <a:r>
              <a:rPr lang="en-US" dirty="0" err="1" smtClean="0"/>
              <a:t>untuk</a:t>
            </a:r>
            <a:r>
              <a:rPr lang="en-US" dirty="0" smtClean="0"/>
              <a:t> </a:t>
            </a:r>
            <a:r>
              <a:rPr lang="en-US" dirty="0" err="1" smtClean="0"/>
              <a:t>ruku</a:t>
            </a:r>
            <a:r>
              <a:rPr lang="en-US" dirty="0" smtClean="0"/>
              <a:t>’ </a:t>
            </a:r>
            <a:r>
              <a:rPr lang="en-US" dirty="0" err="1" smtClean="0"/>
              <a:t>dengan</a:t>
            </a:r>
            <a:r>
              <a:rPr lang="en-US" dirty="0" smtClean="0"/>
              <a:t> </a:t>
            </a:r>
            <a:r>
              <a:rPr lang="en-US" dirty="0" err="1" smtClean="0"/>
              <a:t>mengangkat</a:t>
            </a:r>
            <a:r>
              <a:rPr lang="en-US" dirty="0" smtClean="0"/>
              <a:t> </a:t>
            </a:r>
            <a:r>
              <a:rPr lang="en-US" dirty="0" err="1" smtClean="0"/>
              <a:t>tangan</a:t>
            </a:r>
            <a:r>
              <a:rPr lang="en-US" dirty="0" smtClean="0"/>
              <a:t>, </a:t>
            </a:r>
            <a:r>
              <a:rPr lang="en-US" dirty="0" err="1" smtClean="0"/>
              <a:t>ibu</a:t>
            </a:r>
            <a:r>
              <a:rPr lang="en-US" dirty="0" smtClean="0"/>
              <a:t> </a:t>
            </a:r>
            <a:r>
              <a:rPr lang="en-US" dirty="0" err="1" smtClean="0"/>
              <a:t>jari</a:t>
            </a:r>
            <a:r>
              <a:rPr lang="en-US" dirty="0" smtClean="0"/>
              <a:t> </a:t>
            </a:r>
            <a:r>
              <a:rPr lang="en-US" dirty="0" err="1" smtClean="0"/>
              <a:t>sejajar</a:t>
            </a:r>
            <a:r>
              <a:rPr lang="en-US" dirty="0" smtClean="0"/>
              <a:t> </a:t>
            </a:r>
            <a:r>
              <a:rPr lang="en-US" dirty="0" err="1" smtClean="0"/>
              <a:t>dengan</a:t>
            </a:r>
            <a:r>
              <a:rPr lang="en-US" dirty="0" smtClean="0"/>
              <a:t> </a:t>
            </a:r>
            <a:r>
              <a:rPr lang="en-US" dirty="0" err="1" smtClean="0"/>
              <a:t>kuping</a:t>
            </a:r>
            <a:r>
              <a:rPr lang="en-US" dirty="0" smtClean="0"/>
              <a:t>, </a:t>
            </a:r>
            <a:r>
              <a:rPr lang="en-US" dirty="0" err="1" smtClean="0"/>
              <a:t>meratakan</a:t>
            </a:r>
            <a:r>
              <a:rPr lang="en-US" dirty="0" smtClean="0"/>
              <a:t> </a:t>
            </a:r>
            <a:r>
              <a:rPr lang="en-US" dirty="0" err="1" smtClean="0"/>
              <a:t>punggung</a:t>
            </a:r>
            <a:r>
              <a:rPr lang="en-US" dirty="0" smtClean="0"/>
              <a:t> </a:t>
            </a:r>
            <a:r>
              <a:rPr lang="en-US" dirty="0" err="1" smtClean="0"/>
              <a:t>dengan</a:t>
            </a:r>
            <a:r>
              <a:rPr lang="en-US" dirty="0" smtClean="0"/>
              <a:t> </a:t>
            </a:r>
            <a:r>
              <a:rPr lang="en-US" dirty="0" err="1" smtClean="0"/>
              <a:t>leher</a:t>
            </a:r>
            <a:r>
              <a:rPr lang="en-US" dirty="0" smtClean="0"/>
              <a:t> </a:t>
            </a:r>
            <a:r>
              <a:rPr lang="en-US" dirty="0" err="1" smtClean="0"/>
              <a:t>dan</a:t>
            </a:r>
            <a:r>
              <a:rPr lang="en-US" dirty="0" smtClean="0"/>
              <a:t> </a:t>
            </a:r>
            <a:r>
              <a:rPr lang="en-US" dirty="0" err="1" smtClean="0"/>
              <a:t>dua</a:t>
            </a:r>
            <a:r>
              <a:rPr lang="en-US" dirty="0" smtClean="0"/>
              <a:t>  </a:t>
            </a:r>
            <a:r>
              <a:rPr lang="en-US" dirty="0" err="1" smtClean="0"/>
              <a:t>tangan</a:t>
            </a:r>
            <a:r>
              <a:rPr lang="en-US" dirty="0" smtClean="0"/>
              <a:t> </a:t>
            </a:r>
            <a:r>
              <a:rPr lang="en-US" dirty="0" err="1" smtClean="0"/>
              <a:t>memegang</a:t>
            </a:r>
            <a:r>
              <a:rPr lang="en-US" dirty="0" smtClean="0"/>
              <a:t> </a:t>
            </a:r>
            <a:r>
              <a:rPr lang="en-US" dirty="0" err="1" smtClean="0"/>
              <a:t>lutut</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a:solidFill>
            <a:schemeClr val="accent2">
              <a:lumMod val="50000"/>
            </a:schemeClr>
          </a:solidFill>
        </p:spPr>
        <p:txBody>
          <a:bodyPr>
            <a:normAutofit/>
          </a:bodyPr>
          <a:lstStyle/>
          <a:p>
            <a:r>
              <a:rPr lang="id-ID" sz="3200" b="1" dirty="0" smtClean="0">
                <a:solidFill>
                  <a:srgbClr val="FFFF00"/>
                </a:solidFill>
              </a:rPr>
              <a:t>URUTAN </a:t>
            </a:r>
            <a:r>
              <a:rPr lang="en-US" sz="3200" b="1" dirty="0" smtClean="0">
                <a:solidFill>
                  <a:srgbClr val="FFFF00"/>
                </a:solidFill>
              </a:rPr>
              <a:t>4:</a:t>
            </a:r>
            <a:r>
              <a:rPr lang="id-ID" sz="3200" b="1" dirty="0" smtClean="0">
                <a:solidFill>
                  <a:srgbClr val="FFFF00"/>
                </a:solidFill>
              </a:rPr>
              <a:t> POSISI TANGAN SETELAH ‘ITIDAL DAN DALILNYA </a:t>
            </a:r>
            <a:endParaRPr lang="en-US" sz="3200" b="1" dirty="0">
              <a:solidFill>
                <a:srgbClr val="FFFF00"/>
              </a:solidFill>
            </a:endParaRPr>
          </a:p>
        </p:txBody>
      </p:sp>
      <p:sp>
        <p:nvSpPr>
          <p:cNvPr id="3" name="Content Placeholder 2"/>
          <p:cNvSpPr>
            <a:spLocks noGrp="1"/>
          </p:cNvSpPr>
          <p:nvPr>
            <p:ph idx="1"/>
          </p:nvPr>
        </p:nvSpPr>
        <p:spPr>
          <a:xfrm>
            <a:off x="0" y="1071546"/>
            <a:ext cx="9144000" cy="5786454"/>
          </a:xfrm>
          <a:solidFill>
            <a:schemeClr val="accent2">
              <a:lumMod val="75000"/>
            </a:schemeClr>
          </a:solidFill>
        </p:spPr>
        <p:txBody>
          <a:bodyPr>
            <a:normAutofit fontScale="85000" lnSpcReduction="20000"/>
          </a:bodyPr>
          <a:lstStyle/>
          <a:p>
            <a:pPr>
              <a:buNone/>
              <a:defRPr/>
            </a:pPr>
            <a:r>
              <a:rPr lang="id-ID" dirty="0" smtClean="0">
                <a:solidFill>
                  <a:schemeClr val="bg1"/>
                </a:solidFill>
              </a:rPr>
              <a:t>    </a:t>
            </a:r>
            <a:r>
              <a:rPr lang="en-US" dirty="0" err="1" smtClean="0">
                <a:solidFill>
                  <a:schemeClr val="bg1"/>
                </a:solidFill>
              </a:rPr>
              <a:t>Kadang</a:t>
            </a:r>
            <a:r>
              <a:rPr lang="en-US" dirty="0" smtClean="0">
                <a:solidFill>
                  <a:schemeClr val="bg1"/>
                </a:solidFill>
              </a:rPr>
              <a:t> </a:t>
            </a:r>
            <a:r>
              <a:rPr lang="en-US" dirty="0" err="1" smtClean="0">
                <a:solidFill>
                  <a:schemeClr val="bg1"/>
                </a:solidFill>
              </a:rPr>
              <a:t>kita</a:t>
            </a:r>
            <a:r>
              <a:rPr lang="en-US" dirty="0" smtClean="0">
                <a:solidFill>
                  <a:schemeClr val="bg1"/>
                </a:solidFill>
              </a:rPr>
              <a:t> </a:t>
            </a:r>
            <a:r>
              <a:rPr lang="en-US" dirty="0" err="1" smtClean="0">
                <a:solidFill>
                  <a:schemeClr val="bg1"/>
                </a:solidFill>
              </a:rPr>
              <a:t>melihat</a:t>
            </a:r>
            <a:r>
              <a:rPr lang="en-US" dirty="0" smtClean="0">
                <a:solidFill>
                  <a:schemeClr val="bg1"/>
                </a:solidFill>
              </a:rPr>
              <a:t> </a:t>
            </a:r>
            <a:r>
              <a:rPr lang="en-US" dirty="0" err="1" smtClean="0">
                <a:solidFill>
                  <a:schemeClr val="bg1"/>
                </a:solidFill>
              </a:rPr>
              <a:t>setelah</a:t>
            </a:r>
            <a:r>
              <a:rPr lang="en-US" dirty="0" smtClean="0">
                <a:solidFill>
                  <a:schemeClr val="bg1"/>
                </a:solidFill>
              </a:rPr>
              <a:t> </a:t>
            </a:r>
            <a:r>
              <a:rPr lang="en-US" dirty="0" err="1" smtClean="0">
                <a:solidFill>
                  <a:schemeClr val="bg1"/>
                </a:solidFill>
              </a:rPr>
              <a:t>I’tidal</a:t>
            </a:r>
            <a:r>
              <a:rPr lang="en-US" dirty="0" smtClean="0">
                <a:solidFill>
                  <a:schemeClr val="bg1"/>
                </a:solidFill>
              </a:rPr>
              <a:t>/</a:t>
            </a:r>
            <a:r>
              <a:rPr lang="en-US" dirty="0" err="1" smtClean="0">
                <a:solidFill>
                  <a:schemeClr val="bg1"/>
                </a:solidFill>
              </a:rPr>
              <a:t>bangun</a:t>
            </a:r>
            <a:r>
              <a:rPr lang="en-US" dirty="0" smtClean="0">
                <a:solidFill>
                  <a:schemeClr val="bg1"/>
                </a:solidFill>
              </a:rPr>
              <a:t> </a:t>
            </a:r>
            <a:r>
              <a:rPr lang="en-US" dirty="0" err="1" smtClean="0">
                <a:solidFill>
                  <a:schemeClr val="bg1"/>
                </a:solidFill>
              </a:rPr>
              <a:t>dari</a:t>
            </a:r>
            <a:r>
              <a:rPr lang="en-US" dirty="0" smtClean="0">
                <a:solidFill>
                  <a:schemeClr val="bg1"/>
                </a:solidFill>
              </a:rPr>
              <a:t> </a:t>
            </a:r>
            <a:r>
              <a:rPr lang="en-US" dirty="0" err="1" smtClean="0">
                <a:solidFill>
                  <a:schemeClr val="bg1"/>
                </a:solidFill>
              </a:rPr>
              <a:t>ruku</a:t>
            </a:r>
            <a:r>
              <a:rPr lang="en-US" dirty="0" smtClean="0">
                <a:solidFill>
                  <a:schemeClr val="bg1"/>
                </a:solidFill>
              </a:rPr>
              <a:t>’ </a:t>
            </a:r>
            <a:r>
              <a:rPr lang="en-US" dirty="0" err="1" smtClean="0">
                <a:solidFill>
                  <a:schemeClr val="bg1"/>
                </a:solidFill>
              </a:rPr>
              <a:t>kembali</a:t>
            </a:r>
            <a:r>
              <a:rPr lang="en-US" dirty="0" smtClean="0">
                <a:solidFill>
                  <a:schemeClr val="bg1"/>
                </a:solidFill>
              </a:rPr>
              <a:t> </a:t>
            </a:r>
            <a:r>
              <a:rPr lang="en-US" dirty="0" err="1" smtClean="0">
                <a:solidFill>
                  <a:schemeClr val="bg1"/>
                </a:solidFill>
              </a:rPr>
              <a:t>meletakkan</a:t>
            </a:r>
            <a:r>
              <a:rPr lang="en-US" dirty="0" smtClean="0">
                <a:solidFill>
                  <a:schemeClr val="bg1"/>
                </a:solidFill>
              </a:rPr>
              <a:t> </a:t>
            </a:r>
            <a:r>
              <a:rPr lang="en-US" dirty="0" err="1" smtClean="0">
                <a:solidFill>
                  <a:schemeClr val="bg1"/>
                </a:solidFill>
              </a:rPr>
              <a:t>tangan</a:t>
            </a:r>
            <a:r>
              <a:rPr lang="en-US" dirty="0" smtClean="0">
                <a:solidFill>
                  <a:schemeClr val="bg1"/>
                </a:solidFill>
              </a:rPr>
              <a:t> </a:t>
            </a:r>
            <a:r>
              <a:rPr lang="en-US" dirty="0" err="1" smtClean="0">
                <a:solidFill>
                  <a:schemeClr val="bg1"/>
                </a:solidFill>
              </a:rPr>
              <a:t>di</a:t>
            </a:r>
            <a:r>
              <a:rPr lang="en-US" dirty="0" smtClean="0">
                <a:solidFill>
                  <a:schemeClr val="bg1"/>
                </a:solidFill>
              </a:rPr>
              <a:t> dada </a:t>
            </a:r>
            <a:r>
              <a:rPr lang="en-US" dirty="0" err="1" smtClean="0">
                <a:solidFill>
                  <a:schemeClr val="bg1"/>
                </a:solidFill>
              </a:rPr>
              <a:t>cara</a:t>
            </a:r>
            <a:r>
              <a:rPr lang="en-US" dirty="0" smtClean="0">
                <a:solidFill>
                  <a:schemeClr val="bg1"/>
                </a:solidFill>
              </a:rPr>
              <a:t> </a:t>
            </a:r>
            <a:r>
              <a:rPr lang="en-US" dirty="0" err="1" smtClean="0">
                <a:solidFill>
                  <a:schemeClr val="bg1"/>
                </a:solidFill>
              </a:rPr>
              <a:t>ini</a:t>
            </a:r>
            <a:r>
              <a:rPr lang="en-US" dirty="0" smtClean="0">
                <a:solidFill>
                  <a:schemeClr val="bg1"/>
                </a:solidFill>
              </a:rPr>
              <a:t> </a:t>
            </a:r>
            <a:r>
              <a:rPr lang="en-US" dirty="0" err="1" smtClean="0">
                <a:solidFill>
                  <a:schemeClr val="bg1"/>
                </a:solidFill>
              </a:rPr>
              <a:t>tidak</a:t>
            </a:r>
            <a:r>
              <a:rPr lang="en-US" dirty="0" smtClean="0">
                <a:solidFill>
                  <a:schemeClr val="bg1"/>
                </a:solidFill>
              </a:rPr>
              <a:t> </a:t>
            </a:r>
            <a:r>
              <a:rPr lang="en-US" dirty="0" err="1" smtClean="0">
                <a:solidFill>
                  <a:schemeClr val="bg1"/>
                </a:solidFill>
              </a:rPr>
              <a:t>benar</a:t>
            </a:r>
            <a:r>
              <a:rPr lang="en-US" dirty="0" smtClean="0">
                <a:solidFill>
                  <a:schemeClr val="bg1"/>
                </a:solidFill>
              </a:rPr>
              <a:t>/</a:t>
            </a:r>
            <a:r>
              <a:rPr lang="en-US" dirty="0" err="1" smtClean="0">
                <a:solidFill>
                  <a:schemeClr val="bg1"/>
                </a:solidFill>
              </a:rPr>
              <a:t>salah</a:t>
            </a:r>
            <a:r>
              <a:rPr lang="en-US" dirty="0" smtClean="0">
                <a:solidFill>
                  <a:schemeClr val="bg1"/>
                </a:solidFill>
              </a:rPr>
              <a:t> </a:t>
            </a:r>
            <a:r>
              <a:rPr lang="en-US" dirty="0" err="1" smtClean="0">
                <a:solidFill>
                  <a:schemeClr val="bg1"/>
                </a:solidFill>
              </a:rPr>
              <a:t>memahami</a:t>
            </a:r>
            <a:r>
              <a:rPr lang="en-US" dirty="0" smtClean="0">
                <a:solidFill>
                  <a:schemeClr val="bg1"/>
                </a:solidFill>
              </a:rPr>
              <a:t> </a:t>
            </a:r>
            <a:r>
              <a:rPr lang="en-US" dirty="0" err="1" smtClean="0">
                <a:solidFill>
                  <a:schemeClr val="bg1"/>
                </a:solidFill>
              </a:rPr>
              <a:t>Hadits</a:t>
            </a:r>
            <a:endParaRPr lang="en-US" dirty="0" smtClean="0">
              <a:solidFill>
                <a:schemeClr val="bg1"/>
              </a:solidFill>
            </a:endParaRPr>
          </a:p>
          <a:p>
            <a:pPr>
              <a:buNone/>
              <a:defRPr/>
            </a:pPr>
            <a:r>
              <a:rPr lang="id-ID" dirty="0" smtClean="0">
                <a:solidFill>
                  <a:schemeClr val="bg1"/>
                </a:solidFill>
              </a:rPr>
              <a:t>    </a:t>
            </a:r>
            <a:r>
              <a:rPr lang="en-US" dirty="0" smtClean="0">
                <a:solidFill>
                  <a:schemeClr val="bg1"/>
                </a:solidFill>
              </a:rPr>
              <a:t>Dari Abu </a:t>
            </a:r>
            <a:r>
              <a:rPr lang="en-US" dirty="0" err="1" smtClean="0">
                <a:solidFill>
                  <a:schemeClr val="bg1"/>
                </a:solidFill>
              </a:rPr>
              <a:t>Humayd</a:t>
            </a:r>
            <a:r>
              <a:rPr lang="en-US" dirty="0" smtClean="0">
                <a:solidFill>
                  <a:schemeClr val="bg1"/>
                </a:solidFill>
              </a:rPr>
              <a:t> al-</a:t>
            </a:r>
            <a:r>
              <a:rPr lang="en-US" dirty="0" err="1" smtClean="0">
                <a:solidFill>
                  <a:schemeClr val="bg1"/>
                </a:solidFill>
              </a:rPr>
              <a:t>Sa’idiy</a:t>
            </a:r>
            <a:r>
              <a:rPr lang="en-US" dirty="0" smtClean="0">
                <a:solidFill>
                  <a:schemeClr val="bg1"/>
                </a:solidFill>
              </a:rPr>
              <a:t> </a:t>
            </a:r>
            <a:r>
              <a:rPr lang="en-US" dirty="0" err="1" smtClean="0">
                <a:solidFill>
                  <a:schemeClr val="bg1"/>
                </a:solidFill>
              </a:rPr>
              <a:t>bahwa</a:t>
            </a:r>
            <a:r>
              <a:rPr lang="en-US" dirty="0" smtClean="0">
                <a:solidFill>
                  <a:schemeClr val="bg1"/>
                </a:solidFill>
              </a:rPr>
              <a:t> </a:t>
            </a:r>
            <a:r>
              <a:rPr lang="en-US" dirty="0" err="1" smtClean="0">
                <a:solidFill>
                  <a:schemeClr val="bg1"/>
                </a:solidFill>
              </a:rPr>
              <a:t>Nabi</a:t>
            </a:r>
            <a:r>
              <a:rPr lang="en-US" dirty="0" smtClean="0">
                <a:solidFill>
                  <a:schemeClr val="bg1"/>
                </a:solidFill>
              </a:rPr>
              <a:t> Saw:</a:t>
            </a:r>
          </a:p>
          <a:p>
            <a:pPr>
              <a:buNone/>
              <a:defRPr/>
            </a:pPr>
            <a:r>
              <a:rPr lang="id-ID" sz="3600" dirty="0" smtClean="0">
                <a:solidFill>
                  <a:schemeClr val="bg1"/>
                </a:solidFill>
                <a:cs typeface="Simplified Arabic" pitchFamily="2" charset="-78"/>
              </a:rPr>
              <a:t>  </a:t>
            </a:r>
            <a:r>
              <a:rPr lang="ar-SA" sz="3600" dirty="0" smtClean="0">
                <a:solidFill>
                  <a:schemeClr val="bg1"/>
                </a:solidFill>
                <a:cs typeface="Simplified Arabic" pitchFamily="2" charset="-78"/>
              </a:rPr>
              <a:t>فَإِذَارَفَعَ رَأْسَهُ اسْتَوَى حَتَّى يَعُوْدَكُلُّ فَقَارٍ مَكَانَهُ</a:t>
            </a:r>
            <a:r>
              <a:rPr lang="ar-SA" dirty="0" smtClean="0">
                <a:solidFill>
                  <a:schemeClr val="bg1"/>
                </a:solidFill>
                <a:cs typeface="Simplified Arabic" pitchFamily="2" charset="-78"/>
              </a:rPr>
              <a:t>.....(رواه البخارى وابن ماجة وابن حزيمة)</a:t>
            </a:r>
          </a:p>
          <a:p>
            <a:pPr>
              <a:buNone/>
              <a:defRPr/>
            </a:pPr>
            <a:r>
              <a:rPr lang="id-ID" dirty="0" smtClean="0">
                <a:solidFill>
                  <a:schemeClr val="bg1"/>
                </a:solidFill>
              </a:rPr>
              <a:t>  </a:t>
            </a:r>
            <a:r>
              <a:rPr lang="en-US" dirty="0" smtClean="0">
                <a:solidFill>
                  <a:schemeClr val="bg1"/>
                </a:solidFill>
              </a:rPr>
              <a:t>“</a:t>
            </a:r>
            <a:r>
              <a:rPr lang="en-US" dirty="0" err="1" smtClean="0">
                <a:solidFill>
                  <a:schemeClr val="bg1"/>
                </a:solidFill>
              </a:rPr>
              <a:t>Apabila</a:t>
            </a:r>
            <a:r>
              <a:rPr lang="en-US" dirty="0" smtClean="0">
                <a:solidFill>
                  <a:schemeClr val="bg1"/>
                </a:solidFill>
              </a:rPr>
              <a:t> </a:t>
            </a:r>
            <a:r>
              <a:rPr lang="en-US" dirty="0" err="1" smtClean="0">
                <a:solidFill>
                  <a:schemeClr val="bg1"/>
                </a:solidFill>
              </a:rPr>
              <a:t>mengangkat</a:t>
            </a:r>
            <a:r>
              <a:rPr lang="en-US" dirty="0" smtClean="0">
                <a:solidFill>
                  <a:schemeClr val="bg1"/>
                </a:solidFill>
              </a:rPr>
              <a:t> </a:t>
            </a:r>
            <a:r>
              <a:rPr lang="en-US" dirty="0" err="1" smtClean="0">
                <a:solidFill>
                  <a:schemeClr val="bg1"/>
                </a:solidFill>
              </a:rPr>
              <a:t>kepalanya</a:t>
            </a:r>
            <a:r>
              <a:rPr lang="en-US" dirty="0" smtClean="0">
                <a:solidFill>
                  <a:schemeClr val="bg1"/>
                </a:solidFill>
              </a:rPr>
              <a:t>, </a:t>
            </a:r>
            <a:r>
              <a:rPr lang="en-US" dirty="0" err="1" smtClean="0">
                <a:solidFill>
                  <a:schemeClr val="bg1"/>
                </a:solidFill>
              </a:rPr>
              <a:t>beliau</a:t>
            </a:r>
            <a:r>
              <a:rPr lang="en-US" dirty="0" smtClean="0">
                <a:solidFill>
                  <a:schemeClr val="bg1"/>
                </a:solidFill>
              </a:rPr>
              <a:t> </a:t>
            </a:r>
            <a:r>
              <a:rPr lang="en-US" dirty="0" err="1" smtClean="0">
                <a:solidFill>
                  <a:schemeClr val="bg1"/>
                </a:solidFill>
              </a:rPr>
              <a:t>tegak</a:t>
            </a:r>
            <a:r>
              <a:rPr lang="en-US" dirty="0" smtClean="0">
                <a:solidFill>
                  <a:schemeClr val="bg1"/>
                </a:solidFill>
              </a:rPr>
              <a:t> </a:t>
            </a:r>
            <a:r>
              <a:rPr lang="en-US" dirty="0" err="1" smtClean="0">
                <a:solidFill>
                  <a:schemeClr val="bg1"/>
                </a:solidFill>
              </a:rPr>
              <a:t>lurus</a:t>
            </a:r>
            <a:r>
              <a:rPr lang="en-US" dirty="0" smtClean="0">
                <a:solidFill>
                  <a:schemeClr val="bg1"/>
                </a:solidFill>
              </a:rPr>
              <a:t> </a:t>
            </a:r>
            <a:r>
              <a:rPr lang="en-US" dirty="0" err="1" smtClean="0">
                <a:solidFill>
                  <a:schemeClr val="bg1"/>
                </a:solidFill>
              </a:rPr>
              <a:t>hingga</a:t>
            </a:r>
            <a:r>
              <a:rPr lang="en-US" dirty="0" smtClean="0">
                <a:solidFill>
                  <a:schemeClr val="bg1"/>
                </a:solidFill>
              </a:rPr>
              <a:t> </a:t>
            </a:r>
            <a:r>
              <a:rPr lang="en-US" dirty="0" err="1" smtClean="0">
                <a:solidFill>
                  <a:schemeClr val="bg1"/>
                </a:solidFill>
              </a:rPr>
              <a:t>setiap</a:t>
            </a:r>
            <a:r>
              <a:rPr lang="en-US" dirty="0" smtClean="0">
                <a:solidFill>
                  <a:schemeClr val="bg1"/>
                </a:solidFill>
              </a:rPr>
              <a:t> </a:t>
            </a:r>
            <a:r>
              <a:rPr lang="en-US" dirty="0" err="1" smtClean="0">
                <a:solidFill>
                  <a:schemeClr val="bg1"/>
                </a:solidFill>
              </a:rPr>
              <a:t>tulang</a:t>
            </a:r>
            <a:r>
              <a:rPr lang="en-US" dirty="0" smtClean="0">
                <a:solidFill>
                  <a:schemeClr val="bg1"/>
                </a:solidFill>
              </a:rPr>
              <a:t> </a:t>
            </a:r>
            <a:r>
              <a:rPr lang="en-US" dirty="0" err="1" smtClean="0">
                <a:solidFill>
                  <a:schemeClr val="bg1"/>
                </a:solidFill>
              </a:rPr>
              <a:t>kembali</a:t>
            </a:r>
            <a:r>
              <a:rPr lang="en-US" dirty="0" smtClean="0">
                <a:solidFill>
                  <a:schemeClr val="bg1"/>
                </a:solidFill>
              </a:rPr>
              <a:t> </a:t>
            </a:r>
            <a:r>
              <a:rPr lang="en-US" dirty="0" err="1" smtClean="0">
                <a:solidFill>
                  <a:schemeClr val="bg1"/>
                </a:solidFill>
              </a:rPr>
              <a:t>ketempatnya</a:t>
            </a:r>
            <a:r>
              <a:rPr lang="en-US" dirty="0" smtClean="0">
                <a:solidFill>
                  <a:schemeClr val="bg1"/>
                </a:solidFill>
              </a:rPr>
              <a:t>.”</a:t>
            </a:r>
          </a:p>
          <a:p>
            <a:pPr>
              <a:buNone/>
              <a:defRPr/>
            </a:pPr>
            <a:r>
              <a:rPr lang="id-ID" dirty="0" smtClean="0">
                <a:solidFill>
                  <a:schemeClr val="bg1"/>
                </a:solidFill>
              </a:rPr>
              <a:t>    </a:t>
            </a:r>
            <a:r>
              <a:rPr lang="en-US" dirty="0" err="1" smtClean="0">
                <a:solidFill>
                  <a:schemeClr val="bg1"/>
                </a:solidFill>
              </a:rPr>
              <a:t>Sementara</a:t>
            </a:r>
            <a:r>
              <a:rPr lang="en-US" dirty="0" smtClean="0">
                <a:solidFill>
                  <a:schemeClr val="bg1"/>
                </a:solidFill>
              </a:rPr>
              <a:t> </a:t>
            </a:r>
            <a:r>
              <a:rPr lang="en-US" dirty="0" err="1" smtClean="0">
                <a:solidFill>
                  <a:schemeClr val="bg1"/>
                </a:solidFill>
              </a:rPr>
              <a:t>dari</a:t>
            </a:r>
            <a:r>
              <a:rPr lang="en-US" dirty="0" smtClean="0">
                <a:solidFill>
                  <a:schemeClr val="bg1"/>
                </a:solidFill>
              </a:rPr>
              <a:t> </a:t>
            </a:r>
            <a:r>
              <a:rPr lang="en-US" dirty="0" err="1" smtClean="0">
                <a:solidFill>
                  <a:schemeClr val="bg1"/>
                </a:solidFill>
              </a:rPr>
              <a:t>Rif’ah</a:t>
            </a:r>
            <a:r>
              <a:rPr lang="en-US" dirty="0" smtClean="0">
                <a:solidFill>
                  <a:schemeClr val="bg1"/>
                </a:solidFill>
              </a:rPr>
              <a:t> bin </a:t>
            </a:r>
            <a:r>
              <a:rPr lang="en-US" dirty="0" err="1" smtClean="0">
                <a:solidFill>
                  <a:schemeClr val="bg1"/>
                </a:solidFill>
              </a:rPr>
              <a:t>Rafi</a:t>
            </a:r>
            <a:r>
              <a:rPr lang="en-US" dirty="0" smtClean="0">
                <a:solidFill>
                  <a:schemeClr val="bg1"/>
                </a:solidFill>
              </a:rPr>
              <a:t> </a:t>
            </a:r>
            <a:r>
              <a:rPr lang="en-US" dirty="0" err="1" smtClean="0">
                <a:solidFill>
                  <a:schemeClr val="bg1"/>
                </a:solidFill>
              </a:rPr>
              <a:t>ra</a:t>
            </a:r>
            <a:r>
              <a:rPr lang="en-US" dirty="0" smtClean="0">
                <a:solidFill>
                  <a:schemeClr val="bg1"/>
                </a:solidFill>
              </a:rPr>
              <a:t>. </a:t>
            </a:r>
            <a:r>
              <a:rPr lang="en-US" dirty="0" err="1" smtClean="0">
                <a:solidFill>
                  <a:schemeClr val="bg1"/>
                </a:solidFill>
              </a:rPr>
              <a:t>Menyebutkan</a:t>
            </a:r>
            <a:r>
              <a:rPr lang="en-US" dirty="0" smtClean="0">
                <a:solidFill>
                  <a:schemeClr val="bg1"/>
                </a:solidFill>
              </a:rPr>
              <a:t>:</a:t>
            </a:r>
          </a:p>
          <a:p>
            <a:pPr>
              <a:buNone/>
              <a:defRPr/>
            </a:pPr>
            <a:r>
              <a:rPr lang="id-ID" dirty="0" smtClean="0">
                <a:solidFill>
                  <a:schemeClr val="bg1"/>
                </a:solidFill>
                <a:cs typeface="Simplified Arabic" pitchFamily="2" charset="-78"/>
              </a:rPr>
              <a:t>   </a:t>
            </a:r>
            <a:r>
              <a:rPr lang="ar-SA" dirty="0" smtClean="0">
                <a:solidFill>
                  <a:schemeClr val="bg1"/>
                </a:solidFill>
                <a:cs typeface="Simplified Arabic" pitchFamily="2" charset="-78"/>
              </a:rPr>
              <a:t>فَإِذَا رَفَعْتَ رَأْسَكَ فَأَقِمْ صُلْبَكَ حَتَّى تَرْجِعَ الْعِظَامُ إِلَى مَفَاصِلِهَا. (رواه أحمد والبيحقى وابن حبّان)</a:t>
            </a:r>
          </a:p>
          <a:p>
            <a:pPr>
              <a:buNone/>
              <a:defRPr/>
            </a:pPr>
            <a:r>
              <a:rPr lang="id-ID" dirty="0" smtClean="0">
                <a:solidFill>
                  <a:schemeClr val="bg1"/>
                </a:solidFill>
              </a:rPr>
              <a:t>  </a:t>
            </a:r>
            <a:r>
              <a:rPr lang="en-US" dirty="0" smtClean="0">
                <a:solidFill>
                  <a:schemeClr val="bg1"/>
                </a:solidFill>
              </a:rPr>
              <a:t>“</a:t>
            </a:r>
            <a:r>
              <a:rPr lang="en-US" dirty="0" err="1" smtClean="0">
                <a:solidFill>
                  <a:schemeClr val="bg1"/>
                </a:solidFill>
              </a:rPr>
              <a:t>Apabila</a:t>
            </a:r>
            <a:r>
              <a:rPr lang="en-US" dirty="0" smtClean="0">
                <a:solidFill>
                  <a:schemeClr val="bg1"/>
                </a:solidFill>
              </a:rPr>
              <a:t> </a:t>
            </a:r>
            <a:r>
              <a:rPr lang="en-US" dirty="0" err="1" smtClean="0">
                <a:solidFill>
                  <a:schemeClr val="bg1"/>
                </a:solidFill>
              </a:rPr>
              <a:t>kamu</a:t>
            </a:r>
            <a:r>
              <a:rPr lang="en-US" dirty="0" smtClean="0">
                <a:solidFill>
                  <a:schemeClr val="bg1"/>
                </a:solidFill>
              </a:rPr>
              <a:t> </a:t>
            </a:r>
            <a:r>
              <a:rPr lang="en-US" dirty="0" err="1" smtClean="0">
                <a:solidFill>
                  <a:schemeClr val="bg1"/>
                </a:solidFill>
              </a:rPr>
              <a:t>mengangkat</a:t>
            </a:r>
            <a:r>
              <a:rPr lang="en-US" dirty="0" smtClean="0">
                <a:solidFill>
                  <a:schemeClr val="bg1"/>
                </a:solidFill>
              </a:rPr>
              <a:t> </a:t>
            </a:r>
            <a:r>
              <a:rPr lang="en-US" dirty="0" err="1" smtClean="0">
                <a:solidFill>
                  <a:schemeClr val="bg1"/>
                </a:solidFill>
              </a:rPr>
              <a:t>kepalamu</a:t>
            </a:r>
            <a:r>
              <a:rPr lang="en-US" dirty="0" smtClean="0">
                <a:solidFill>
                  <a:schemeClr val="bg1"/>
                </a:solidFill>
              </a:rPr>
              <a:t>, </a:t>
            </a:r>
            <a:r>
              <a:rPr lang="en-US" dirty="0" err="1" smtClean="0">
                <a:solidFill>
                  <a:schemeClr val="bg1"/>
                </a:solidFill>
              </a:rPr>
              <a:t>maka</a:t>
            </a:r>
            <a:r>
              <a:rPr lang="en-US" dirty="0" smtClean="0">
                <a:solidFill>
                  <a:schemeClr val="bg1"/>
                </a:solidFill>
              </a:rPr>
              <a:t> </a:t>
            </a:r>
            <a:r>
              <a:rPr lang="en-US" dirty="0" err="1" smtClean="0">
                <a:solidFill>
                  <a:schemeClr val="bg1"/>
                </a:solidFill>
              </a:rPr>
              <a:t>tegakkanlah</a:t>
            </a:r>
            <a:r>
              <a:rPr lang="en-US" dirty="0" smtClean="0">
                <a:solidFill>
                  <a:schemeClr val="bg1"/>
                </a:solidFill>
              </a:rPr>
              <a:t> </a:t>
            </a:r>
            <a:r>
              <a:rPr lang="en-US" dirty="0" err="1" smtClean="0">
                <a:solidFill>
                  <a:schemeClr val="bg1"/>
                </a:solidFill>
              </a:rPr>
              <a:t>tulang</a:t>
            </a:r>
            <a:r>
              <a:rPr lang="en-US" dirty="0" smtClean="0">
                <a:solidFill>
                  <a:schemeClr val="bg1"/>
                </a:solidFill>
              </a:rPr>
              <a:t> </a:t>
            </a:r>
            <a:r>
              <a:rPr lang="en-US" dirty="0" err="1" smtClean="0">
                <a:solidFill>
                  <a:schemeClr val="bg1"/>
                </a:solidFill>
              </a:rPr>
              <a:t>punggungmu</a:t>
            </a:r>
            <a:r>
              <a:rPr lang="en-US" dirty="0" smtClean="0">
                <a:solidFill>
                  <a:schemeClr val="bg1"/>
                </a:solidFill>
              </a:rPr>
              <a:t> (</a:t>
            </a:r>
            <a:r>
              <a:rPr lang="en-US" dirty="0" err="1" smtClean="0">
                <a:solidFill>
                  <a:schemeClr val="bg1"/>
                </a:solidFill>
              </a:rPr>
              <a:t>sulbi</a:t>
            </a:r>
            <a:r>
              <a:rPr lang="en-US" dirty="0" smtClean="0">
                <a:solidFill>
                  <a:schemeClr val="bg1"/>
                </a:solidFill>
              </a:rPr>
              <a:t>-mu) </a:t>
            </a:r>
            <a:r>
              <a:rPr lang="en-US" dirty="0" err="1" smtClean="0">
                <a:solidFill>
                  <a:schemeClr val="bg1"/>
                </a:solidFill>
              </a:rPr>
              <a:t>hingga</a:t>
            </a:r>
            <a:r>
              <a:rPr lang="en-US" dirty="0" smtClean="0">
                <a:solidFill>
                  <a:schemeClr val="bg1"/>
                </a:solidFill>
              </a:rPr>
              <a:t> </a:t>
            </a:r>
            <a:r>
              <a:rPr lang="en-US" dirty="0" err="1" smtClean="0">
                <a:solidFill>
                  <a:schemeClr val="bg1"/>
                </a:solidFill>
              </a:rPr>
              <a:t>kembali</a:t>
            </a:r>
            <a:r>
              <a:rPr lang="en-US" dirty="0" smtClean="0">
                <a:solidFill>
                  <a:schemeClr val="bg1"/>
                </a:solidFill>
              </a:rPr>
              <a:t> </a:t>
            </a:r>
            <a:r>
              <a:rPr lang="en-US" dirty="0" err="1" smtClean="0">
                <a:solidFill>
                  <a:schemeClr val="bg1"/>
                </a:solidFill>
              </a:rPr>
              <a:t>tulang</a:t>
            </a:r>
            <a:r>
              <a:rPr lang="en-US" dirty="0" smtClean="0">
                <a:solidFill>
                  <a:schemeClr val="bg1"/>
                </a:solidFill>
              </a:rPr>
              <a:t> </a:t>
            </a:r>
            <a:r>
              <a:rPr lang="en-US" dirty="0" err="1" smtClean="0">
                <a:solidFill>
                  <a:schemeClr val="bg1"/>
                </a:solidFill>
              </a:rPr>
              <a:t>tersebut</a:t>
            </a:r>
            <a:r>
              <a:rPr lang="en-US" dirty="0" smtClean="0">
                <a:solidFill>
                  <a:schemeClr val="bg1"/>
                </a:solidFill>
              </a:rPr>
              <a:t> </a:t>
            </a:r>
            <a:r>
              <a:rPr lang="en-US" dirty="0" err="1" smtClean="0">
                <a:solidFill>
                  <a:schemeClr val="bg1"/>
                </a:solidFill>
              </a:rPr>
              <a:t>ke</a:t>
            </a:r>
            <a:r>
              <a:rPr lang="en-US" dirty="0" smtClean="0">
                <a:solidFill>
                  <a:schemeClr val="bg1"/>
                </a:solidFill>
              </a:rPr>
              <a:t> </a:t>
            </a:r>
            <a:r>
              <a:rPr lang="en-US" dirty="0" err="1" smtClean="0">
                <a:solidFill>
                  <a:schemeClr val="bg1"/>
                </a:solidFill>
              </a:rPr>
              <a:t>persendiannya</a:t>
            </a:r>
            <a:r>
              <a:rPr lang="en-US" dirty="0" smtClean="0">
                <a:solidFill>
                  <a:schemeClr val="bg1"/>
                </a:solidFill>
              </a:rPr>
              <a:t>”. (HSR. Ahmad,</a:t>
            </a:r>
            <a:r>
              <a:rPr lang="id-ID" dirty="0" smtClean="0">
                <a:solidFill>
                  <a:schemeClr val="bg1"/>
                </a:solidFill>
              </a:rPr>
              <a:t> Baihaqi, Ibnu Hibban).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002060"/>
          </a:solidFill>
        </p:spPr>
        <p:txBody>
          <a:bodyPr/>
          <a:lstStyle/>
          <a:p>
            <a:endParaRPr lang="ar-SA" dirty="0" smtClean="0"/>
          </a:p>
          <a:p>
            <a:endParaRPr lang="ar-SA" dirty="0" smtClean="0"/>
          </a:p>
          <a:p>
            <a:endParaRPr lang="ar-SA" dirty="0" smtClean="0"/>
          </a:p>
          <a:p>
            <a:endParaRPr lang="ar-SA" dirty="0" smtClean="0"/>
          </a:p>
          <a:p>
            <a:endParaRPr lang="en-US" dirty="0"/>
          </a:p>
        </p:txBody>
      </p:sp>
      <p:sp>
        <p:nvSpPr>
          <p:cNvPr id="6" name="Flowchart: Process 5"/>
          <p:cNvSpPr/>
          <p:nvPr/>
        </p:nvSpPr>
        <p:spPr>
          <a:xfrm>
            <a:off x="857224" y="357166"/>
            <a:ext cx="7358114" cy="107157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smtClean="0"/>
              <a:t> URUTAN 5</a:t>
            </a:r>
            <a:r>
              <a:rPr lang="en-US" sz="3200" b="1" dirty="0" smtClean="0"/>
              <a:t>:</a:t>
            </a:r>
            <a:endParaRPr lang="id-ID" sz="3200" b="1" dirty="0" smtClean="0"/>
          </a:p>
          <a:p>
            <a:pPr algn="ctr"/>
            <a:r>
              <a:rPr lang="id-ID" sz="3200" b="1" dirty="0" smtClean="0"/>
              <a:t>MEMBACA DO’A IFTITAH</a:t>
            </a:r>
            <a:r>
              <a:rPr lang="ar-SA" sz="3200" b="1" dirty="0" smtClean="0"/>
              <a:t> </a:t>
            </a:r>
            <a:r>
              <a:rPr lang="id-ID" sz="3200" b="1" dirty="0" smtClean="0"/>
              <a:t>DAN DALILNYA</a:t>
            </a:r>
            <a:r>
              <a:rPr lang="ar-SA" sz="3200" b="1" dirty="0" smtClean="0"/>
              <a:t> </a:t>
            </a:r>
            <a:r>
              <a:rPr lang="id-ID" sz="3200" b="1" dirty="0" smtClean="0"/>
              <a:t> </a:t>
            </a:r>
            <a:endParaRPr lang="en-US" sz="3200" b="1" dirty="0"/>
          </a:p>
        </p:txBody>
      </p:sp>
      <p:sp>
        <p:nvSpPr>
          <p:cNvPr id="8" name="Rectangle 7"/>
          <p:cNvSpPr/>
          <p:nvPr/>
        </p:nvSpPr>
        <p:spPr>
          <a:xfrm>
            <a:off x="285720" y="1643050"/>
            <a:ext cx="8858280" cy="4770537"/>
          </a:xfrm>
          <a:prstGeom prst="rect">
            <a:avLst/>
          </a:prstGeom>
        </p:spPr>
        <p:txBody>
          <a:bodyPr wrap="square">
            <a:spAutoFit/>
          </a:bodyPr>
          <a:lstStyle/>
          <a:p>
            <a:pPr algn="r">
              <a:defRPr/>
            </a:pPr>
            <a:r>
              <a:rPr lang="ar-SA" sz="2000" dirty="0" smtClean="0">
                <a:solidFill>
                  <a:schemeClr val="bg1"/>
                </a:solidFill>
              </a:rPr>
              <a:t>عَنْ أَبِي هُرَيْرَةَ قَالَ كَانَ رَسُوْلُ الَّلهِ صعلم إِذَا كَبَّرَ فِى الصَّلآةِ سَكَتَ هُنَيَّةً, قَبْلَ الْقِرَاءَةِ, فَقُلْتُ: يَارَسُوْلَ الَّلهِ, بِأَبِيْ أَنْتَ وَاُمِّي: أَرَأَيْتَ سُكُوْتَكَ بَيْنَ التَّكْبِيْرِ وَلْقِرَاءَةِ, مَاتَقُوْلُ ؟ قَالَ“ أَقُوْلُ: اَللَّهُمَّ بَاعِدْ بَيْنِيْ وَبَيْنَ خَطَايَايَ كَمَا بَعَدْتَ بَيْنَ الْمَشْرِقِ  وَالْمَغْرِبِ, اَللَّهُمَّ نَقِّنِيْ مِنَ الْخَطَايَا كَمَا يُنَقَّى الثَّوْبُ الأَبْيَضُ مِنَ الدَّنَسْ  اَللَّهُمَّ اغْسِلْ خَطَايَا   بِالْمَاءِ وَالثَّلْجِ وَالْبَرَدِ . رواه الجمعة  </a:t>
            </a:r>
          </a:p>
          <a:p>
            <a:pPr algn="just">
              <a:defRPr/>
            </a:pPr>
            <a:r>
              <a:rPr lang="en-US" sz="3200" dirty="0" smtClean="0">
                <a:solidFill>
                  <a:schemeClr val="bg1"/>
                </a:solidFill>
                <a:cs typeface="Arial" pitchFamily="34" charset="0"/>
              </a:rPr>
              <a:t>“</a:t>
            </a:r>
            <a:r>
              <a:rPr lang="en-US" sz="3200" dirty="0" err="1" smtClean="0">
                <a:solidFill>
                  <a:schemeClr val="bg1"/>
                </a:solidFill>
                <a:cs typeface="Arial" pitchFamily="34" charset="0"/>
              </a:rPr>
              <a:t>Ya</a:t>
            </a:r>
            <a:r>
              <a:rPr lang="en-US" sz="3200" dirty="0" smtClean="0">
                <a:solidFill>
                  <a:schemeClr val="bg1"/>
                </a:solidFill>
                <a:cs typeface="Arial" pitchFamily="34" charset="0"/>
              </a:rPr>
              <a:t> Allah </a:t>
            </a:r>
            <a:r>
              <a:rPr lang="en-US" sz="3200" dirty="0" err="1" smtClean="0">
                <a:solidFill>
                  <a:schemeClr val="bg1"/>
                </a:solidFill>
                <a:cs typeface="Arial" pitchFamily="34" charset="0"/>
              </a:rPr>
              <a:t>jauhkan</a:t>
            </a:r>
            <a:r>
              <a:rPr lang="en-US" sz="3200" dirty="0" smtClean="0">
                <a:solidFill>
                  <a:schemeClr val="bg1"/>
                </a:solidFill>
                <a:cs typeface="Arial" pitchFamily="34" charset="0"/>
              </a:rPr>
              <a:t> </a:t>
            </a:r>
            <a:r>
              <a:rPr lang="en-US" sz="3200" dirty="0" err="1" smtClean="0">
                <a:solidFill>
                  <a:schemeClr val="bg1"/>
                </a:solidFill>
                <a:cs typeface="Arial" pitchFamily="34" charset="0"/>
              </a:rPr>
              <a:t>antaraku</a:t>
            </a:r>
            <a:r>
              <a:rPr lang="en-US" sz="3200" dirty="0" smtClean="0">
                <a:solidFill>
                  <a:schemeClr val="bg1"/>
                </a:solidFill>
                <a:cs typeface="Arial" pitchFamily="34" charset="0"/>
              </a:rPr>
              <a:t> </a:t>
            </a:r>
            <a:r>
              <a:rPr lang="en-US" sz="3200" dirty="0" err="1" smtClean="0">
                <a:solidFill>
                  <a:schemeClr val="bg1"/>
                </a:solidFill>
                <a:cs typeface="Arial" pitchFamily="34" charset="0"/>
              </a:rPr>
              <a:t>dan</a:t>
            </a:r>
            <a:r>
              <a:rPr lang="en-US" sz="3200" dirty="0" smtClean="0">
                <a:solidFill>
                  <a:schemeClr val="bg1"/>
                </a:solidFill>
                <a:cs typeface="Arial" pitchFamily="34" charset="0"/>
              </a:rPr>
              <a:t> </a:t>
            </a:r>
            <a:r>
              <a:rPr lang="en-US" sz="3200" dirty="0" err="1" smtClean="0">
                <a:solidFill>
                  <a:schemeClr val="bg1"/>
                </a:solidFill>
                <a:cs typeface="Arial" pitchFamily="34" charset="0"/>
              </a:rPr>
              <a:t>antara</a:t>
            </a:r>
            <a:r>
              <a:rPr lang="en-US" sz="3200" dirty="0" smtClean="0">
                <a:solidFill>
                  <a:schemeClr val="bg1"/>
                </a:solidFill>
                <a:cs typeface="Arial" pitchFamily="34" charset="0"/>
              </a:rPr>
              <a:t> </a:t>
            </a:r>
            <a:r>
              <a:rPr lang="en-US" sz="3200" dirty="0" err="1" smtClean="0">
                <a:solidFill>
                  <a:schemeClr val="bg1"/>
                </a:solidFill>
                <a:cs typeface="Arial" pitchFamily="34" charset="0"/>
              </a:rPr>
              <a:t>segala</a:t>
            </a:r>
            <a:r>
              <a:rPr lang="en-US" sz="3200" dirty="0" smtClean="0">
                <a:solidFill>
                  <a:schemeClr val="bg1"/>
                </a:solidFill>
                <a:cs typeface="Arial" pitchFamily="34" charset="0"/>
              </a:rPr>
              <a:t> </a:t>
            </a:r>
            <a:r>
              <a:rPr lang="en-US" sz="3200" dirty="0" err="1" smtClean="0">
                <a:solidFill>
                  <a:schemeClr val="bg1"/>
                </a:solidFill>
                <a:cs typeface="Arial" pitchFamily="34" charset="0"/>
              </a:rPr>
              <a:t>kesalahanku</a:t>
            </a:r>
            <a:r>
              <a:rPr lang="en-US" sz="3200" dirty="0" smtClean="0">
                <a:solidFill>
                  <a:schemeClr val="bg1"/>
                </a:solidFill>
                <a:cs typeface="Arial" pitchFamily="34" charset="0"/>
              </a:rPr>
              <a:t>, </a:t>
            </a:r>
            <a:r>
              <a:rPr lang="en-US" sz="3200" dirty="0" err="1" smtClean="0">
                <a:solidFill>
                  <a:schemeClr val="bg1"/>
                </a:solidFill>
                <a:cs typeface="Arial" pitchFamily="34" charset="0"/>
              </a:rPr>
              <a:t>sebagaimana</a:t>
            </a:r>
            <a:r>
              <a:rPr lang="en-US" sz="3200" dirty="0" smtClean="0">
                <a:solidFill>
                  <a:schemeClr val="bg1"/>
                </a:solidFill>
                <a:cs typeface="Arial" pitchFamily="34" charset="0"/>
              </a:rPr>
              <a:t> </a:t>
            </a:r>
            <a:r>
              <a:rPr lang="en-US" sz="3200" dirty="0" err="1" smtClean="0">
                <a:solidFill>
                  <a:schemeClr val="bg1"/>
                </a:solidFill>
                <a:cs typeface="Arial" pitchFamily="34" charset="0"/>
              </a:rPr>
              <a:t>Kamu</a:t>
            </a:r>
            <a:r>
              <a:rPr lang="en-US" sz="3200" dirty="0" smtClean="0">
                <a:solidFill>
                  <a:schemeClr val="bg1"/>
                </a:solidFill>
                <a:cs typeface="Arial" pitchFamily="34" charset="0"/>
              </a:rPr>
              <a:t> </a:t>
            </a:r>
            <a:r>
              <a:rPr lang="en-US" sz="3200" dirty="0" err="1" smtClean="0">
                <a:solidFill>
                  <a:schemeClr val="bg1"/>
                </a:solidFill>
                <a:cs typeface="Arial" pitchFamily="34" charset="0"/>
              </a:rPr>
              <a:t>telah</a:t>
            </a:r>
            <a:r>
              <a:rPr lang="en-US" sz="3200" dirty="0" smtClean="0">
                <a:solidFill>
                  <a:schemeClr val="bg1"/>
                </a:solidFill>
                <a:cs typeface="Arial" pitchFamily="34" charset="0"/>
              </a:rPr>
              <a:t> </a:t>
            </a:r>
            <a:r>
              <a:rPr lang="en-US" sz="3200" dirty="0" err="1" smtClean="0">
                <a:solidFill>
                  <a:schemeClr val="bg1"/>
                </a:solidFill>
                <a:cs typeface="Arial" pitchFamily="34" charset="0"/>
              </a:rPr>
              <a:t>jauhkan</a:t>
            </a:r>
            <a:r>
              <a:rPr lang="en-US" sz="3200" dirty="0" smtClean="0">
                <a:solidFill>
                  <a:schemeClr val="bg1"/>
                </a:solidFill>
                <a:cs typeface="Arial" pitchFamily="34" charset="0"/>
              </a:rPr>
              <a:t> </a:t>
            </a:r>
            <a:r>
              <a:rPr lang="en-US" sz="3200" dirty="0" err="1" smtClean="0">
                <a:solidFill>
                  <a:schemeClr val="bg1"/>
                </a:solidFill>
                <a:cs typeface="Arial" pitchFamily="34" charset="0"/>
              </a:rPr>
              <a:t>antara</a:t>
            </a:r>
            <a:r>
              <a:rPr lang="en-US" sz="3200" dirty="0" smtClean="0">
                <a:solidFill>
                  <a:schemeClr val="bg1"/>
                </a:solidFill>
                <a:cs typeface="Arial" pitchFamily="34" charset="0"/>
              </a:rPr>
              <a:t> </a:t>
            </a:r>
            <a:r>
              <a:rPr lang="en-US" sz="3200" dirty="0" err="1" smtClean="0">
                <a:solidFill>
                  <a:schemeClr val="bg1"/>
                </a:solidFill>
                <a:cs typeface="Arial" pitchFamily="34" charset="0"/>
              </a:rPr>
              <a:t>Timur</a:t>
            </a:r>
            <a:r>
              <a:rPr lang="en-US" sz="3200" dirty="0" smtClean="0">
                <a:solidFill>
                  <a:schemeClr val="bg1"/>
                </a:solidFill>
                <a:cs typeface="Arial" pitchFamily="34" charset="0"/>
              </a:rPr>
              <a:t> </a:t>
            </a:r>
            <a:r>
              <a:rPr lang="en-US" sz="3200" dirty="0" err="1" smtClean="0">
                <a:solidFill>
                  <a:schemeClr val="bg1"/>
                </a:solidFill>
                <a:cs typeface="Arial" pitchFamily="34" charset="0"/>
              </a:rPr>
              <a:t>dan</a:t>
            </a:r>
            <a:r>
              <a:rPr lang="en-US" sz="3200" dirty="0" smtClean="0">
                <a:solidFill>
                  <a:schemeClr val="bg1"/>
                </a:solidFill>
                <a:cs typeface="Arial" pitchFamily="34" charset="0"/>
              </a:rPr>
              <a:t> Barat. </a:t>
            </a:r>
            <a:r>
              <a:rPr lang="en-US" sz="3200" dirty="0" err="1" smtClean="0">
                <a:solidFill>
                  <a:schemeClr val="bg1"/>
                </a:solidFill>
                <a:cs typeface="Arial" pitchFamily="34" charset="0"/>
              </a:rPr>
              <a:t>Ya</a:t>
            </a:r>
            <a:r>
              <a:rPr lang="en-US" sz="3200" dirty="0" smtClean="0">
                <a:solidFill>
                  <a:schemeClr val="bg1"/>
                </a:solidFill>
                <a:cs typeface="Arial" pitchFamily="34" charset="0"/>
              </a:rPr>
              <a:t> Allah </a:t>
            </a:r>
            <a:r>
              <a:rPr lang="en-US" sz="3200" dirty="0" err="1" smtClean="0">
                <a:solidFill>
                  <a:schemeClr val="bg1"/>
                </a:solidFill>
                <a:cs typeface="Arial" pitchFamily="34" charset="0"/>
              </a:rPr>
              <a:t>bersihkanlah</a:t>
            </a:r>
            <a:r>
              <a:rPr lang="en-US" sz="3200" dirty="0" smtClean="0">
                <a:solidFill>
                  <a:schemeClr val="bg1"/>
                </a:solidFill>
                <a:cs typeface="Arial" pitchFamily="34" charset="0"/>
              </a:rPr>
              <a:t> </a:t>
            </a:r>
            <a:r>
              <a:rPr lang="en-US" sz="3200" dirty="0" err="1" smtClean="0">
                <a:solidFill>
                  <a:schemeClr val="bg1"/>
                </a:solidFill>
                <a:cs typeface="Arial" pitchFamily="34" charset="0"/>
              </a:rPr>
              <a:t>aku</a:t>
            </a:r>
            <a:r>
              <a:rPr lang="en-US" sz="3200" dirty="0" smtClean="0">
                <a:solidFill>
                  <a:schemeClr val="bg1"/>
                </a:solidFill>
                <a:cs typeface="Arial" pitchFamily="34" charset="0"/>
              </a:rPr>
              <a:t> </a:t>
            </a:r>
            <a:r>
              <a:rPr lang="en-US" sz="3200" dirty="0" err="1" smtClean="0">
                <a:solidFill>
                  <a:schemeClr val="bg1"/>
                </a:solidFill>
                <a:cs typeface="Arial" pitchFamily="34" charset="0"/>
              </a:rPr>
              <a:t>dari</a:t>
            </a:r>
            <a:r>
              <a:rPr lang="en-US" sz="3200" dirty="0" smtClean="0">
                <a:solidFill>
                  <a:schemeClr val="bg1"/>
                </a:solidFill>
                <a:cs typeface="Arial" pitchFamily="34" charset="0"/>
              </a:rPr>
              <a:t> </a:t>
            </a:r>
            <a:r>
              <a:rPr lang="en-US" sz="3200" dirty="0" err="1" smtClean="0">
                <a:solidFill>
                  <a:schemeClr val="bg1"/>
                </a:solidFill>
                <a:cs typeface="Arial" pitchFamily="34" charset="0"/>
              </a:rPr>
              <a:t>kesalahan</a:t>
            </a:r>
            <a:r>
              <a:rPr lang="en-US" sz="3200" dirty="0" smtClean="0">
                <a:solidFill>
                  <a:schemeClr val="bg1"/>
                </a:solidFill>
                <a:cs typeface="Arial" pitchFamily="34" charset="0"/>
              </a:rPr>
              <a:t> </a:t>
            </a:r>
            <a:r>
              <a:rPr lang="en-US" sz="3200" dirty="0" err="1" smtClean="0">
                <a:solidFill>
                  <a:schemeClr val="bg1"/>
                </a:solidFill>
                <a:cs typeface="Arial" pitchFamily="34" charset="0"/>
              </a:rPr>
              <a:t>sebagaimana</a:t>
            </a:r>
            <a:r>
              <a:rPr lang="en-US" sz="3200" dirty="0" smtClean="0">
                <a:solidFill>
                  <a:schemeClr val="bg1"/>
                </a:solidFill>
                <a:cs typeface="Arial" pitchFamily="34" charset="0"/>
              </a:rPr>
              <a:t> </a:t>
            </a:r>
            <a:r>
              <a:rPr lang="en-US" sz="3200" dirty="0" err="1" smtClean="0">
                <a:solidFill>
                  <a:schemeClr val="bg1"/>
                </a:solidFill>
                <a:cs typeface="Arial" pitchFamily="34" charset="0"/>
              </a:rPr>
              <a:t>dibersihkannya</a:t>
            </a:r>
            <a:r>
              <a:rPr lang="en-US" sz="3200" dirty="0" smtClean="0">
                <a:solidFill>
                  <a:schemeClr val="bg1"/>
                </a:solidFill>
                <a:cs typeface="Arial" pitchFamily="34" charset="0"/>
              </a:rPr>
              <a:t> </a:t>
            </a:r>
            <a:r>
              <a:rPr lang="en-US" sz="3200" dirty="0" err="1" smtClean="0">
                <a:solidFill>
                  <a:schemeClr val="bg1"/>
                </a:solidFill>
                <a:cs typeface="Arial" pitchFamily="34" charset="0"/>
              </a:rPr>
              <a:t>pakaian</a:t>
            </a:r>
            <a:r>
              <a:rPr lang="en-US" sz="3200" dirty="0" smtClean="0">
                <a:solidFill>
                  <a:schemeClr val="bg1"/>
                </a:solidFill>
                <a:cs typeface="Arial" pitchFamily="34" charset="0"/>
              </a:rPr>
              <a:t> </a:t>
            </a:r>
            <a:r>
              <a:rPr lang="en-US" sz="3200" dirty="0" err="1" smtClean="0">
                <a:solidFill>
                  <a:schemeClr val="bg1"/>
                </a:solidFill>
                <a:cs typeface="Arial" pitchFamily="34" charset="0"/>
              </a:rPr>
              <a:t>putih</a:t>
            </a:r>
            <a:r>
              <a:rPr lang="en-US" sz="3200" dirty="0" smtClean="0">
                <a:solidFill>
                  <a:schemeClr val="bg1"/>
                </a:solidFill>
                <a:cs typeface="Arial" pitchFamily="34" charset="0"/>
              </a:rPr>
              <a:t> </a:t>
            </a:r>
            <a:r>
              <a:rPr lang="en-US" sz="3200" dirty="0" err="1" smtClean="0">
                <a:solidFill>
                  <a:schemeClr val="bg1"/>
                </a:solidFill>
                <a:cs typeface="Arial" pitchFamily="34" charset="0"/>
              </a:rPr>
              <a:t>dari</a:t>
            </a:r>
            <a:r>
              <a:rPr lang="en-US" sz="3200" dirty="0" smtClean="0">
                <a:solidFill>
                  <a:schemeClr val="bg1"/>
                </a:solidFill>
                <a:cs typeface="Arial" pitchFamily="34" charset="0"/>
              </a:rPr>
              <a:t> </a:t>
            </a:r>
            <a:r>
              <a:rPr lang="en-US" sz="3200" dirty="0" err="1" smtClean="0">
                <a:solidFill>
                  <a:schemeClr val="bg1"/>
                </a:solidFill>
                <a:cs typeface="Arial" pitchFamily="34" charset="0"/>
              </a:rPr>
              <a:t>kotoran</a:t>
            </a:r>
            <a:r>
              <a:rPr lang="en-US" sz="3200" dirty="0" smtClean="0">
                <a:solidFill>
                  <a:schemeClr val="bg1"/>
                </a:solidFill>
                <a:cs typeface="Arial" pitchFamily="34" charset="0"/>
              </a:rPr>
              <a:t>. </a:t>
            </a:r>
            <a:r>
              <a:rPr lang="en-US" sz="3200" dirty="0" err="1" smtClean="0">
                <a:solidFill>
                  <a:schemeClr val="bg1"/>
                </a:solidFill>
                <a:cs typeface="Arial" pitchFamily="34" charset="0"/>
              </a:rPr>
              <a:t>Ya</a:t>
            </a:r>
            <a:r>
              <a:rPr lang="en-US" sz="3200" dirty="0" smtClean="0">
                <a:solidFill>
                  <a:schemeClr val="bg1"/>
                </a:solidFill>
                <a:cs typeface="Arial" pitchFamily="34" charset="0"/>
              </a:rPr>
              <a:t> Allah </a:t>
            </a:r>
            <a:r>
              <a:rPr lang="en-US" sz="3200" dirty="0" err="1" smtClean="0">
                <a:solidFill>
                  <a:schemeClr val="bg1"/>
                </a:solidFill>
                <a:cs typeface="Arial" pitchFamily="34" charset="0"/>
              </a:rPr>
              <a:t>cucilah</a:t>
            </a:r>
            <a:r>
              <a:rPr lang="en-US" sz="3200" dirty="0" smtClean="0">
                <a:solidFill>
                  <a:schemeClr val="bg1"/>
                </a:solidFill>
                <a:cs typeface="Arial" pitchFamily="34" charset="0"/>
              </a:rPr>
              <a:t> </a:t>
            </a:r>
            <a:r>
              <a:rPr lang="en-US" sz="3200" dirty="0" err="1" smtClean="0">
                <a:solidFill>
                  <a:schemeClr val="bg1"/>
                </a:solidFill>
                <a:cs typeface="Arial" pitchFamily="34" charset="0"/>
              </a:rPr>
              <a:t>segala</a:t>
            </a:r>
            <a:r>
              <a:rPr lang="en-US" sz="3200" dirty="0" smtClean="0">
                <a:solidFill>
                  <a:schemeClr val="bg1"/>
                </a:solidFill>
                <a:cs typeface="Arial" pitchFamily="34" charset="0"/>
              </a:rPr>
              <a:t> </a:t>
            </a:r>
            <a:r>
              <a:rPr lang="en-US" sz="3200" dirty="0" err="1" smtClean="0">
                <a:solidFill>
                  <a:schemeClr val="bg1"/>
                </a:solidFill>
                <a:cs typeface="Arial" pitchFamily="34" charset="0"/>
              </a:rPr>
              <a:t>kesalahanku</a:t>
            </a:r>
            <a:r>
              <a:rPr lang="en-US" sz="3200" dirty="0" smtClean="0">
                <a:solidFill>
                  <a:schemeClr val="bg1"/>
                </a:solidFill>
                <a:cs typeface="Arial" pitchFamily="34" charset="0"/>
              </a:rPr>
              <a:t> </a:t>
            </a:r>
            <a:r>
              <a:rPr lang="en-US" sz="3200" dirty="0" err="1" smtClean="0">
                <a:solidFill>
                  <a:schemeClr val="bg1"/>
                </a:solidFill>
                <a:cs typeface="Arial" pitchFamily="34" charset="0"/>
              </a:rPr>
              <a:t>dengan</a:t>
            </a:r>
            <a:r>
              <a:rPr lang="en-US" sz="3200" dirty="0" smtClean="0">
                <a:solidFill>
                  <a:schemeClr val="bg1"/>
                </a:solidFill>
                <a:cs typeface="Arial" pitchFamily="34" charset="0"/>
              </a:rPr>
              <a:t> air </a:t>
            </a:r>
            <a:r>
              <a:rPr lang="en-US" sz="3200" dirty="0" err="1" smtClean="0">
                <a:solidFill>
                  <a:schemeClr val="bg1"/>
                </a:solidFill>
                <a:cs typeface="Arial" pitchFamily="34" charset="0"/>
              </a:rPr>
              <a:t>salju</a:t>
            </a:r>
            <a:r>
              <a:rPr lang="en-US" sz="3200" dirty="0" smtClean="0">
                <a:solidFill>
                  <a:schemeClr val="bg1"/>
                </a:solidFill>
                <a:cs typeface="Arial" pitchFamily="34" charset="0"/>
              </a:rPr>
              <a:t> </a:t>
            </a:r>
            <a:r>
              <a:rPr lang="en-US" sz="3200" dirty="0" err="1" smtClean="0">
                <a:solidFill>
                  <a:schemeClr val="bg1"/>
                </a:solidFill>
                <a:cs typeface="Arial" pitchFamily="34" charset="0"/>
              </a:rPr>
              <a:t>dan</a:t>
            </a:r>
            <a:r>
              <a:rPr lang="en-US" sz="3200" dirty="0" smtClean="0">
                <a:solidFill>
                  <a:schemeClr val="bg1"/>
                </a:solidFill>
                <a:cs typeface="Arial" pitchFamily="34" charset="0"/>
              </a:rPr>
              <a:t> air </a:t>
            </a:r>
            <a:r>
              <a:rPr lang="en-US" sz="3200" dirty="0" err="1" smtClean="0">
                <a:solidFill>
                  <a:schemeClr val="bg1"/>
                </a:solidFill>
                <a:cs typeface="Arial" pitchFamily="34" charset="0"/>
              </a:rPr>
              <a:t>hujan</a:t>
            </a:r>
            <a:r>
              <a:rPr lang="en-US" sz="3200" dirty="0" smtClean="0">
                <a:solidFill>
                  <a:schemeClr val="bg1"/>
                </a:solidFill>
                <a:cs typeface="Arial" pitchFamily="34" charset="0"/>
              </a:rPr>
              <a:t> </a:t>
            </a:r>
            <a:r>
              <a:rPr lang="en-US" sz="3200" dirty="0" err="1" smtClean="0">
                <a:solidFill>
                  <a:schemeClr val="bg1"/>
                </a:solidFill>
                <a:cs typeface="Arial" pitchFamily="34" charset="0"/>
              </a:rPr>
              <a:t>beku</a:t>
            </a:r>
            <a:r>
              <a:rPr lang="en-US" sz="3200" dirty="0" smtClean="0">
                <a:solidFill>
                  <a:schemeClr val="bg1"/>
                </a:solidFill>
                <a:cs typeface="Arial" pitchFamily="34" charset="0"/>
              </a:rPr>
              <a:t>”. (HR. </a:t>
            </a:r>
            <a:r>
              <a:rPr lang="en-US" sz="3200" dirty="0" err="1" smtClean="0">
                <a:solidFill>
                  <a:schemeClr val="bg1"/>
                </a:solidFill>
                <a:cs typeface="Arial" pitchFamily="34" charset="0"/>
              </a:rPr>
              <a:t>Jama’ah</a:t>
            </a:r>
            <a:r>
              <a:rPr lang="en-US" sz="3200" dirty="0" smtClean="0">
                <a:solidFill>
                  <a:schemeClr val="bg1"/>
                </a:solidFill>
                <a:cs typeface="Arial" pitchFamily="34" charset="0"/>
              </a:rPr>
              <a:t>, </a:t>
            </a:r>
            <a:r>
              <a:rPr lang="en-US" sz="3200" dirty="0" err="1" smtClean="0">
                <a:solidFill>
                  <a:schemeClr val="bg1"/>
                </a:solidFill>
                <a:cs typeface="Arial" pitchFamily="34" charset="0"/>
              </a:rPr>
              <a:t>kecuali</a:t>
            </a:r>
            <a:r>
              <a:rPr lang="en-US" sz="3200" dirty="0" smtClean="0">
                <a:solidFill>
                  <a:schemeClr val="bg1"/>
                </a:solidFill>
                <a:cs typeface="Arial" pitchFamily="34" charset="0"/>
              </a:rPr>
              <a:t> </a:t>
            </a:r>
            <a:r>
              <a:rPr lang="en-US" sz="3200" dirty="0" err="1" smtClean="0">
                <a:solidFill>
                  <a:schemeClr val="bg1"/>
                </a:solidFill>
                <a:cs typeface="Arial" pitchFamily="34" charset="0"/>
              </a:rPr>
              <a:t>Ibnu</a:t>
            </a:r>
            <a:r>
              <a:rPr lang="en-US" sz="3200" dirty="0" smtClean="0">
                <a:solidFill>
                  <a:schemeClr val="bg1"/>
                </a:solidFill>
                <a:cs typeface="Arial" pitchFamily="34" charset="0"/>
              </a:rPr>
              <a:t> </a:t>
            </a:r>
            <a:r>
              <a:rPr lang="en-US" sz="3200" dirty="0" err="1" smtClean="0">
                <a:solidFill>
                  <a:schemeClr val="bg1"/>
                </a:solidFill>
                <a:cs typeface="Arial" pitchFamily="34" charset="0"/>
              </a:rPr>
              <a:t>Majah</a:t>
            </a:r>
            <a:r>
              <a:rPr lang="en-US" sz="3200" dirty="0" smtClean="0">
                <a:solidFill>
                  <a:schemeClr val="bg1"/>
                </a:solidFill>
                <a:cs typeface="Arial" pitchFamily="34" charset="0"/>
              </a:rPr>
              <a:t>).</a:t>
            </a:r>
            <a:endParaRPr lang="en-US" sz="3200"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a:solidFill>
            <a:srgbClr val="002060"/>
          </a:solidFill>
        </p:spPr>
        <p:txBody>
          <a:bodyPr>
            <a:normAutofit fontScale="77500" lnSpcReduction="20000"/>
          </a:bodyPr>
          <a:lstStyle/>
          <a:p>
            <a:pPr marL="0" indent="0" algn="r">
              <a:buNone/>
            </a:pPr>
            <a:r>
              <a:rPr lang="ar-SA" dirty="0" smtClean="0">
                <a:solidFill>
                  <a:schemeClr val="bg1"/>
                </a:solidFill>
              </a:rPr>
              <a:t>عَنْ عَلِيِّ بْنِ أَبِيْ طَالِبٍ قَالَ: كَانَ النَّبِيَّ صعلم إِذَا قَامَ إِلَى الصَّلآةِ  </a:t>
            </a:r>
            <a:r>
              <a:rPr lang="ar-SA" sz="2400" spc="600" dirty="0" smtClean="0">
                <a:solidFill>
                  <a:schemeClr val="bg1"/>
                </a:solidFill>
              </a:rPr>
              <a:t> </a:t>
            </a:r>
            <a:r>
              <a:rPr lang="ar-SA" dirty="0" smtClean="0">
                <a:solidFill>
                  <a:schemeClr val="bg1"/>
                </a:solidFill>
              </a:rPr>
              <a:t>      قَالَ: وَجَّهْتُ وَجْهِيَ لِلَّذِيْ فَطَرَالسَّماوَاتِ وَالآرْضَ حَنِيْفًا    مُسْلِمًا وَمَااَنَا مِنَ الْمُشْرِكِيْنَ. اِنَّ صَلآتِيْ وَنُسُكِيْ وَمَحْيَايَ وَمَمَاتِيْ لِلَّهِ رَبِّ الْعَالَمِيْنَ لآشَرِيْكَ لَهُ, وَبِذَالِكَ أُمِرْتُ وَاَنَامِنَ الْمُسْلِمِيْنَ. اَلَّلهُمَّ أَنْتَ الْمَلِكُ لآاِلَهَ إِلآّأَنْتَ رَبِّيْ وَأَنَاعَبْدُ كَ, ........</a:t>
            </a:r>
          </a:p>
          <a:p>
            <a:pPr marL="0" indent="0" algn="r">
              <a:buNone/>
            </a:pPr>
            <a:r>
              <a:rPr lang="ar-SA" dirty="0" smtClean="0">
                <a:solidFill>
                  <a:schemeClr val="bg1"/>
                </a:solidFill>
              </a:rPr>
              <a:t>(رواه أحمد ومسلم والترمزي) </a:t>
            </a:r>
          </a:p>
          <a:p>
            <a:pPr marL="0" indent="0" algn="just">
              <a:buNone/>
            </a:pPr>
            <a:r>
              <a:rPr lang="id-ID" dirty="0" smtClean="0">
                <a:solidFill>
                  <a:schemeClr val="bg1"/>
                </a:solidFill>
              </a:rPr>
              <a:t>Dari Ali bin Abi Thalib, ia berkata: Nabi Saw apabila berdiri shalat ia membaca:“ Kuhadapkan wajahku kepada Dzat yang membuat langit dan bumi dengan lurus dan menyerah, dan bukanlah aku tergolong orang-orang yang menyekutukan. Sesungguhnya shalatku, ibadahku, hidupku dan matiku adalah untuk Allah, Tuhan yang mengatur alam semesta, tiada sekutu bagi-Nya, dan untuk itulah aku diperintah dan aku adalah tergolong orang-orang yang menyerah. Ya Allah, Ya Tuhanku Engkau adalah Raja yang tiada Tuhan melainkan Engkau, Engkau adalah Tuhanku dan aku adalah hamba-Mu ...........</a:t>
            </a:r>
          </a:p>
          <a:p>
            <a:pPr marL="0" indent="0" algn="just">
              <a:buNone/>
            </a:pPr>
            <a:r>
              <a:rPr lang="id-ID" dirty="0" smtClean="0">
                <a:solidFill>
                  <a:schemeClr val="bg1"/>
                </a:solidFill>
              </a:rPr>
              <a:t>(HR. Ahmad, Muslim dan Tirmidzi).</a:t>
            </a:r>
            <a:r>
              <a:rPr lang="ar-SA" dirty="0" smtClean="0">
                <a:solidFill>
                  <a:schemeClr val="bg1"/>
                </a:solidFill>
              </a:rPr>
              <a:t> </a:t>
            </a:r>
            <a:r>
              <a:rPr lang="id-ID" dirty="0" smtClean="0">
                <a:solidFill>
                  <a:schemeClr val="bg1"/>
                </a:solidFill>
              </a:rPr>
              <a:t>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a:solidFill>
            <a:srgbClr val="00B0F0"/>
          </a:solidFill>
        </p:spPr>
        <p:txBody>
          <a:bodyPr>
            <a:normAutofit/>
          </a:bodyPr>
          <a:lstStyle/>
          <a:p>
            <a:r>
              <a:rPr lang="id-ID" sz="3200" dirty="0" smtClean="0">
                <a:latin typeface="Arial" pitchFamily="34" charset="0"/>
                <a:cs typeface="Arial" pitchFamily="34" charset="0"/>
              </a:rPr>
              <a:t>URUTAN 6</a:t>
            </a:r>
            <a:r>
              <a:rPr lang="en-US" sz="3200" dirty="0" smtClean="0">
                <a:latin typeface="Arial" pitchFamily="34" charset="0"/>
                <a:cs typeface="Arial" pitchFamily="34" charset="0"/>
              </a:rPr>
              <a:t>:</a:t>
            </a:r>
            <a:r>
              <a:rPr lang="id-ID" sz="3200" dirty="0" smtClean="0">
                <a:latin typeface="Arial" pitchFamily="34" charset="0"/>
                <a:cs typeface="Arial" pitchFamily="34" charset="0"/>
              </a:rPr>
              <a:t> MEMBACA TA’AUZ DAN DALILNYA</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0" y="1285860"/>
            <a:ext cx="9144000" cy="5572140"/>
          </a:xfrm>
          <a:solidFill>
            <a:srgbClr val="00B0F0"/>
          </a:solidFill>
        </p:spPr>
        <p:txBody>
          <a:bodyPr>
            <a:normAutofit/>
          </a:bodyPr>
          <a:lstStyle/>
          <a:p>
            <a:pPr algn="r" rtl="1"/>
            <a:endParaRPr lang="en-US" sz="5200" dirty="0" smtClean="0">
              <a:cs typeface="Traditional Arabic" pitchFamily="2" charset="-78"/>
            </a:endParaRPr>
          </a:p>
          <a:p>
            <a:pPr algn="r" rtl="1"/>
            <a:r>
              <a:rPr lang="en-US" sz="5200" dirty="0" err="1" smtClean="0">
                <a:cs typeface="Traditional Arabic" pitchFamily="2" charset="-78"/>
              </a:rPr>
              <a:t>فَإِذَا</a:t>
            </a:r>
            <a:r>
              <a:rPr lang="en-US" sz="5200" dirty="0" smtClean="0">
                <a:cs typeface="Traditional Arabic" pitchFamily="2" charset="-78"/>
              </a:rPr>
              <a:t> </a:t>
            </a:r>
            <a:r>
              <a:rPr lang="en-US" sz="5200" dirty="0" err="1" smtClean="0">
                <a:cs typeface="Traditional Arabic" pitchFamily="2" charset="-78"/>
              </a:rPr>
              <a:t>قَرَأْتَ</a:t>
            </a:r>
            <a:r>
              <a:rPr lang="en-US" sz="5200" dirty="0" smtClean="0">
                <a:cs typeface="Traditional Arabic" pitchFamily="2" charset="-78"/>
              </a:rPr>
              <a:t> </a:t>
            </a:r>
            <a:r>
              <a:rPr lang="en-US" sz="5200" dirty="0" err="1" smtClean="0">
                <a:cs typeface="Traditional Arabic" pitchFamily="2" charset="-78"/>
              </a:rPr>
              <a:t>الْقُرْآنَ</a:t>
            </a:r>
            <a:r>
              <a:rPr lang="en-US" sz="5200" dirty="0" smtClean="0">
                <a:cs typeface="Traditional Arabic" pitchFamily="2" charset="-78"/>
              </a:rPr>
              <a:t> </a:t>
            </a:r>
            <a:r>
              <a:rPr lang="en-US" sz="5200" dirty="0" err="1" smtClean="0">
                <a:cs typeface="Traditional Arabic" pitchFamily="2" charset="-78"/>
              </a:rPr>
              <a:t>فَاسْتَعِذْ</a:t>
            </a:r>
            <a:r>
              <a:rPr lang="en-US" sz="5200" dirty="0" smtClean="0">
                <a:cs typeface="Traditional Arabic" pitchFamily="2" charset="-78"/>
              </a:rPr>
              <a:t> </a:t>
            </a:r>
            <a:r>
              <a:rPr lang="en-US" sz="5200" dirty="0" err="1" smtClean="0">
                <a:cs typeface="Traditional Arabic" pitchFamily="2" charset="-78"/>
              </a:rPr>
              <a:t>بِاللَّهِ</a:t>
            </a:r>
            <a:r>
              <a:rPr lang="en-US" sz="5200" dirty="0" smtClean="0">
                <a:cs typeface="Traditional Arabic" pitchFamily="2" charset="-78"/>
              </a:rPr>
              <a:t> </a:t>
            </a:r>
            <a:r>
              <a:rPr lang="en-US" sz="5200" dirty="0" err="1" smtClean="0">
                <a:cs typeface="Traditional Arabic" pitchFamily="2" charset="-78"/>
              </a:rPr>
              <a:t>مِنَ</a:t>
            </a:r>
            <a:r>
              <a:rPr lang="en-US" sz="5200" dirty="0" smtClean="0">
                <a:cs typeface="Traditional Arabic" pitchFamily="2" charset="-78"/>
              </a:rPr>
              <a:t> </a:t>
            </a:r>
            <a:r>
              <a:rPr lang="en-US" sz="5200" dirty="0" err="1" smtClean="0">
                <a:cs typeface="Traditional Arabic" pitchFamily="2" charset="-78"/>
              </a:rPr>
              <a:t>الشَّيْطَانِ</a:t>
            </a:r>
            <a:r>
              <a:rPr lang="en-US" sz="5200" dirty="0" smtClean="0">
                <a:cs typeface="Traditional Arabic" pitchFamily="2" charset="-78"/>
              </a:rPr>
              <a:t> </a:t>
            </a:r>
            <a:r>
              <a:rPr lang="en-US" sz="5200" dirty="0" err="1" smtClean="0">
                <a:cs typeface="Traditional Arabic" pitchFamily="2" charset="-78"/>
              </a:rPr>
              <a:t>الرَّجِيمِ</a:t>
            </a:r>
            <a:r>
              <a:rPr lang="en-US" sz="5200" dirty="0" smtClean="0">
                <a:cs typeface="Traditional Arabic" pitchFamily="2" charset="-78"/>
              </a:rPr>
              <a:t> </a:t>
            </a:r>
          </a:p>
          <a:p>
            <a:pPr rtl="1"/>
            <a:r>
              <a:rPr lang="en-US" dirty="0" smtClean="0"/>
              <a:t>“</a:t>
            </a:r>
            <a:r>
              <a:rPr lang="en-US" dirty="0" err="1" smtClean="0"/>
              <a:t>Apabila</a:t>
            </a:r>
            <a:r>
              <a:rPr lang="en-US" dirty="0" smtClean="0"/>
              <a:t> </a:t>
            </a:r>
            <a:r>
              <a:rPr lang="en-US" dirty="0" err="1" smtClean="0"/>
              <a:t>kamu</a:t>
            </a:r>
            <a:r>
              <a:rPr lang="en-US" dirty="0" smtClean="0"/>
              <a:t> </a:t>
            </a:r>
            <a:r>
              <a:rPr lang="en-US" dirty="0" err="1" smtClean="0"/>
              <a:t>membaca</a:t>
            </a:r>
            <a:r>
              <a:rPr lang="en-US" dirty="0" smtClean="0"/>
              <a:t> Al Quran </a:t>
            </a:r>
            <a:r>
              <a:rPr lang="en-US" dirty="0" err="1" smtClean="0"/>
              <a:t>hendaklah</a:t>
            </a:r>
            <a:r>
              <a:rPr lang="en-US" dirty="0" smtClean="0"/>
              <a:t> </a:t>
            </a:r>
            <a:r>
              <a:rPr lang="en-US" dirty="0" err="1" smtClean="0"/>
              <a:t>kamu</a:t>
            </a:r>
            <a:r>
              <a:rPr lang="en-US" dirty="0" smtClean="0"/>
              <a:t> </a:t>
            </a:r>
            <a:r>
              <a:rPr lang="en-US" dirty="0" err="1" smtClean="0"/>
              <a:t>meminta</a:t>
            </a:r>
            <a:r>
              <a:rPr lang="en-US" dirty="0" smtClean="0"/>
              <a:t> </a:t>
            </a:r>
            <a:r>
              <a:rPr lang="en-US" dirty="0" err="1" smtClean="0"/>
              <a:t>perlindungan</a:t>
            </a:r>
            <a:r>
              <a:rPr lang="en-US" dirty="0" smtClean="0"/>
              <a:t> </a:t>
            </a:r>
            <a:r>
              <a:rPr lang="en-US" dirty="0" err="1" smtClean="0"/>
              <a:t>kepada</a:t>
            </a:r>
            <a:r>
              <a:rPr lang="en-US" dirty="0" smtClean="0"/>
              <a:t> Allah “ </a:t>
            </a:r>
            <a:r>
              <a:rPr lang="en-US" dirty="0" err="1" smtClean="0"/>
              <a:t>dari</a:t>
            </a:r>
            <a:r>
              <a:rPr lang="en-US" dirty="0" smtClean="0"/>
              <a:t> </a:t>
            </a:r>
            <a:r>
              <a:rPr lang="en-US" dirty="0" err="1" smtClean="0"/>
              <a:t>syaitan</a:t>
            </a:r>
            <a:r>
              <a:rPr lang="en-US" dirty="0" smtClean="0"/>
              <a:t> yang </a:t>
            </a:r>
            <a:r>
              <a:rPr lang="en-US" dirty="0" err="1" smtClean="0"/>
              <a:t>terkutuk</a:t>
            </a:r>
            <a:r>
              <a:rPr lang="en-US" dirty="0" smtClean="0"/>
              <a:t>.” (</a:t>
            </a:r>
            <a:r>
              <a:rPr lang="en-US" dirty="0" err="1" smtClean="0"/>
              <a:t>QS.An-Nahl</a:t>
            </a:r>
            <a:r>
              <a:rPr lang="en-US" dirty="0" smtClean="0"/>
              <a:t>/16: 98)</a:t>
            </a:r>
          </a:p>
          <a:p>
            <a:pPr>
              <a:buNone/>
              <a:tabLst>
                <a:tab pos="6357938" algn="l"/>
              </a:tabLst>
            </a:pPr>
            <a:r>
              <a:rPr lang="en-US" sz="3600" b="1" dirty="0" smtClean="0">
                <a:cs typeface="Traditional Arabic" pitchFamily="2" charset="-78"/>
              </a:rPr>
              <a:t> </a:t>
            </a:r>
            <a:endParaRPr lang="ar-SA" sz="3600" b="1" dirty="0" smtClean="0">
              <a:cs typeface="Traditional Arabic" pitchFamily="2" charset="-78"/>
            </a:endParaRPr>
          </a:p>
          <a:p>
            <a:pPr algn="r">
              <a:buNone/>
              <a:tabLst>
                <a:tab pos="6357938" algn="l"/>
              </a:tabLst>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6">
              <a:lumMod val="75000"/>
            </a:schemeClr>
          </a:solidFill>
        </p:spPr>
        <p:txBody>
          <a:bodyPr>
            <a:normAutofit/>
          </a:bodyPr>
          <a:lstStyle/>
          <a:p>
            <a:pPr algn="r">
              <a:lnSpc>
                <a:spcPct val="150000"/>
              </a:lnSpc>
              <a:buNone/>
            </a:pPr>
            <a:r>
              <a:rPr lang="ar-SA" sz="4000" dirty="0" smtClean="0">
                <a:cs typeface="Traditional Arabic" pitchFamily="2" charset="-78"/>
              </a:rPr>
              <a:t>عَنْ أَبِيْ سَعِيْدٍ الخُْدْرِيِّ عَنِ النَّبِيِ صََلَى اللهُ عَلََيْهِ وَسَلَّمَ أَنَّهُ كَانَ إِذَا قَامَ إِلَى الصَّلاَةِ اسْتَفْتَحَ، ثمَُّّ يَقُوْلُ أَعُوْذُ بِاللهِ السَّمِيْعِ الْعَلِيْمِ مِنَ الشَّيْطَانِ الرَّجِيْمِ، مِنْ هَمْزَةٍ وَ نَفْخِهِ وَ نَفْثِهِ (رواه أحمد و الترمذى)</a:t>
            </a:r>
          </a:p>
          <a:p>
            <a:pPr indent="14288">
              <a:buNone/>
            </a:pPr>
            <a:r>
              <a:rPr lang="en-US" dirty="0" smtClean="0"/>
              <a:t>Dari </a:t>
            </a:r>
            <a:r>
              <a:rPr lang="ar-SA" dirty="0" smtClean="0"/>
              <a:t> </a:t>
            </a:r>
            <a:r>
              <a:rPr lang="en-US" dirty="0" smtClean="0"/>
              <a:t>Abu Said Al </a:t>
            </a:r>
            <a:r>
              <a:rPr lang="en-US" dirty="0" err="1" smtClean="0"/>
              <a:t>khudri</a:t>
            </a:r>
            <a:r>
              <a:rPr lang="en-US" dirty="0" smtClean="0"/>
              <a:t>, </a:t>
            </a:r>
            <a:r>
              <a:rPr lang="en-US" dirty="0" err="1" smtClean="0"/>
              <a:t>dari</a:t>
            </a:r>
            <a:r>
              <a:rPr lang="en-US" dirty="0" smtClean="0"/>
              <a:t> </a:t>
            </a:r>
            <a:r>
              <a:rPr lang="en-US" dirty="0" err="1" smtClean="0"/>
              <a:t>nabi</a:t>
            </a:r>
            <a:r>
              <a:rPr lang="en-US" dirty="0" smtClean="0"/>
              <a:t> </a:t>
            </a:r>
            <a:r>
              <a:rPr lang="en-US" dirty="0" err="1" smtClean="0"/>
              <a:t>sesungguhnya</a:t>
            </a:r>
            <a:r>
              <a:rPr lang="en-US" dirty="0" smtClean="0"/>
              <a:t> </a:t>
            </a:r>
            <a:r>
              <a:rPr lang="en-US" dirty="0" err="1" smtClean="0"/>
              <a:t>Ia</a:t>
            </a:r>
            <a:r>
              <a:rPr lang="en-US" dirty="0" smtClean="0"/>
              <a:t> </a:t>
            </a:r>
            <a:r>
              <a:rPr lang="en-US" dirty="0" err="1" smtClean="0"/>
              <a:t>apabila</a:t>
            </a:r>
            <a:r>
              <a:rPr lang="en-US" dirty="0" smtClean="0"/>
              <a:t> </a:t>
            </a:r>
            <a:r>
              <a:rPr lang="en-US" dirty="0" err="1" smtClean="0"/>
              <a:t>berdiri</a:t>
            </a:r>
            <a:r>
              <a:rPr lang="en-US" dirty="0" smtClean="0"/>
              <a:t> </a:t>
            </a:r>
            <a:r>
              <a:rPr lang="en-US" dirty="0" err="1" smtClean="0"/>
              <a:t>shalat</a:t>
            </a:r>
            <a:r>
              <a:rPr lang="en-US" dirty="0" smtClean="0"/>
              <a:t> </a:t>
            </a:r>
            <a:r>
              <a:rPr lang="en-US" dirty="0" err="1" smtClean="0"/>
              <a:t>ia</a:t>
            </a:r>
            <a:r>
              <a:rPr lang="en-US" dirty="0" smtClean="0"/>
              <a:t> </a:t>
            </a:r>
            <a:r>
              <a:rPr lang="en-US" dirty="0" err="1" smtClean="0"/>
              <a:t>membaca</a:t>
            </a:r>
            <a:r>
              <a:rPr lang="en-US" dirty="0" smtClean="0"/>
              <a:t> </a:t>
            </a:r>
            <a:r>
              <a:rPr lang="en-US" dirty="0" err="1" smtClean="0"/>
              <a:t>doa</a:t>
            </a:r>
            <a:r>
              <a:rPr lang="en-US" dirty="0" smtClean="0"/>
              <a:t> </a:t>
            </a:r>
            <a:r>
              <a:rPr lang="en-US" dirty="0" err="1" smtClean="0"/>
              <a:t>iftitah</a:t>
            </a:r>
            <a:r>
              <a:rPr lang="en-US" dirty="0" smtClean="0"/>
              <a:t>, </a:t>
            </a:r>
            <a:r>
              <a:rPr lang="en-US" dirty="0" err="1" smtClean="0"/>
              <a:t>lalu</a:t>
            </a:r>
            <a:r>
              <a:rPr lang="en-US" dirty="0" smtClean="0"/>
              <a:t> </a:t>
            </a:r>
            <a:r>
              <a:rPr lang="en-US" dirty="0" err="1" smtClean="0"/>
              <a:t>membaca</a:t>
            </a:r>
            <a:r>
              <a:rPr lang="en-US" dirty="0" smtClean="0"/>
              <a:t> “</a:t>
            </a:r>
            <a:r>
              <a:rPr lang="en-US" dirty="0" err="1" smtClean="0"/>
              <a:t>A’udzu</a:t>
            </a:r>
            <a:r>
              <a:rPr lang="en-US" dirty="0" smtClean="0"/>
              <a:t> </a:t>
            </a:r>
            <a:r>
              <a:rPr lang="en-US" dirty="0" err="1" smtClean="0"/>
              <a:t>billahi</a:t>
            </a:r>
            <a:r>
              <a:rPr lang="en-US" dirty="0" smtClean="0"/>
              <a:t> </a:t>
            </a:r>
            <a:r>
              <a:rPr lang="en-US" dirty="0" err="1" smtClean="0"/>
              <a:t>minassyaithanirrajim</a:t>
            </a:r>
            <a:r>
              <a:rPr lang="en-US" dirty="0" smtClean="0"/>
              <a:t>, Min </a:t>
            </a:r>
            <a:r>
              <a:rPr lang="en-US" dirty="0" err="1" smtClean="0"/>
              <a:t>Hamzihi</a:t>
            </a:r>
            <a:r>
              <a:rPr lang="en-US" dirty="0" smtClean="0"/>
              <a:t> </a:t>
            </a:r>
            <a:r>
              <a:rPr lang="en-US" dirty="0" err="1" smtClean="0"/>
              <a:t>Wa</a:t>
            </a:r>
            <a:r>
              <a:rPr lang="en-US" dirty="0" smtClean="0"/>
              <a:t> </a:t>
            </a:r>
            <a:r>
              <a:rPr lang="en-US" dirty="0" err="1" smtClean="0"/>
              <a:t>nafkhihi</a:t>
            </a:r>
            <a:r>
              <a:rPr lang="en-US" dirty="0" smtClean="0"/>
              <a:t>, </a:t>
            </a:r>
            <a:r>
              <a:rPr lang="en-US" dirty="0" err="1" smtClean="0"/>
              <a:t>wa</a:t>
            </a:r>
            <a:r>
              <a:rPr lang="en-US" dirty="0" smtClean="0"/>
              <a:t> </a:t>
            </a:r>
            <a:r>
              <a:rPr lang="en-US" dirty="0" err="1" smtClean="0"/>
              <a:t>naftsihi</a:t>
            </a:r>
            <a:r>
              <a:rPr lang="en-US" dirty="0" smtClean="0"/>
              <a:t> (</a:t>
            </a:r>
            <a:r>
              <a:rPr lang="en-US" dirty="0" err="1" smtClean="0"/>
              <a:t>Aku</a:t>
            </a:r>
            <a:r>
              <a:rPr lang="en-US" dirty="0" smtClean="0"/>
              <a:t> </a:t>
            </a:r>
            <a:r>
              <a:rPr lang="en-US" dirty="0" err="1" smtClean="0"/>
              <a:t>berlindung</a:t>
            </a:r>
            <a:r>
              <a:rPr lang="en-US" dirty="0" smtClean="0"/>
              <a:t> </a:t>
            </a:r>
            <a:r>
              <a:rPr lang="en-US" dirty="0" err="1" smtClean="0"/>
              <a:t>kepada</a:t>
            </a:r>
            <a:r>
              <a:rPr lang="en-US" dirty="0" smtClean="0"/>
              <a:t> Allah </a:t>
            </a:r>
            <a:r>
              <a:rPr lang="en-US" dirty="0" err="1" smtClean="0"/>
              <a:t>dari</a:t>
            </a:r>
            <a:r>
              <a:rPr lang="en-US" dirty="0" smtClean="0"/>
              <a:t> </a:t>
            </a:r>
            <a:r>
              <a:rPr lang="en-US" dirty="0" err="1" smtClean="0"/>
              <a:t>godaan</a:t>
            </a:r>
            <a:r>
              <a:rPr lang="en-US" dirty="0" smtClean="0"/>
              <a:t> </a:t>
            </a:r>
            <a:r>
              <a:rPr lang="en-US" dirty="0" err="1" smtClean="0"/>
              <a:t>setan</a:t>
            </a:r>
            <a:r>
              <a:rPr lang="en-US" dirty="0" smtClean="0"/>
              <a:t> yang </a:t>
            </a:r>
            <a:r>
              <a:rPr lang="en-US" dirty="0" err="1" smtClean="0"/>
              <a:t>terkutuk</a:t>
            </a:r>
            <a:r>
              <a:rPr lang="en-US" dirty="0" smtClean="0"/>
              <a:t>, </a:t>
            </a:r>
            <a:r>
              <a:rPr lang="en-US" dirty="0" err="1" smtClean="0"/>
              <a:t>yaitu</a:t>
            </a:r>
            <a:r>
              <a:rPr lang="en-US" dirty="0" smtClean="0"/>
              <a:t> </a:t>
            </a:r>
            <a:r>
              <a:rPr lang="en-US" dirty="0" err="1" smtClean="0"/>
              <a:t>dari</a:t>
            </a:r>
            <a:r>
              <a:rPr lang="en-US" dirty="0" smtClean="0"/>
              <a:t> </a:t>
            </a:r>
            <a:r>
              <a:rPr lang="en-US" dirty="0" err="1" smtClean="0"/>
              <a:t>godaanya</a:t>
            </a:r>
            <a:r>
              <a:rPr lang="en-US" dirty="0" smtClean="0"/>
              <a:t>, </a:t>
            </a:r>
            <a:r>
              <a:rPr lang="en-US" dirty="0" err="1" smtClean="0"/>
              <a:t>dari</a:t>
            </a:r>
            <a:r>
              <a:rPr lang="en-US" dirty="0" smtClean="0"/>
              <a:t> </a:t>
            </a:r>
            <a:r>
              <a:rPr lang="en-US" dirty="0" err="1" smtClean="0"/>
              <a:t>tiupannya</a:t>
            </a:r>
            <a:r>
              <a:rPr lang="en-US" dirty="0" smtClean="0"/>
              <a:t>, </a:t>
            </a:r>
            <a:r>
              <a:rPr lang="en-US" dirty="0" err="1" smtClean="0"/>
              <a:t>dan</a:t>
            </a:r>
            <a:r>
              <a:rPr lang="en-US" dirty="0" smtClean="0"/>
              <a:t> </a:t>
            </a:r>
            <a:r>
              <a:rPr lang="en-US" dirty="0" err="1" smtClean="0"/>
              <a:t>dari</a:t>
            </a:r>
            <a:r>
              <a:rPr lang="en-US" dirty="0" smtClean="0"/>
              <a:t> </a:t>
            </a:r>
            <a:r>
              <a:rPr lang="en-US" dirty="0" err="1" smtClean="0"/>
              <a:t>semburannya</a:t>
            </a:r>
            <a:r>
              <a:rPr lang="en-US" dirty="0" smtClean="0"/>
              <a:t>. (HR. Ahmad </a:t>
            </a:r>
            <a:r>
              <a:rPr lang="en-US" dirty="0" err="1" smtClean="0"/>
              <a:t>dan</a:t>
            </a:r>
            <a:r>
              <a:rPr lang="en-US" dirty="0" smtClean="0"/>
              <a:t> </a:t>
            </a:r>
            <a:r>
              <a:rPr lang="en-US" dirty="0" err="1" smtClean="0"/>
              <a:t>Tirmidziy</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6">
              <a:lumMod val="50000"/>
            </a:schemeClr>
          </a:solidFill>
        </p:spPr>
        <p:txBody>
          <a:bodyPr>
            <a:normAutofit/>
          </a:bodyPr>
          <a:lstStyle/>
          <a:p>
            <a:r>
              <a:rPr lang="id-ID" sz="3200" b="1" dirty="0" smtClean="0">
                <a:latin typeface="Arial" pitchFamily="34" charset="0"/>
                <a:cs typeface="Arial" pitchFamily="34" charset="0"/>
              </a:rPr>
              <a:t>URUTAN </a:t>
            </a:r>
            <a:r>
              <a:rPr lang="en-US" sz="3200" b="1" dirty="0" smtClean="0">
                <a:latin typeface="Arial" pitchFamily="34" charset="0"/>
                <a:cs typeface="Arial" pitchFamily="34" charset="0"/>
              </a:rPr>
              <a:t>7:</a:t>
            </a:r>
            <a:r>
              <a:rPr lang="id-ID" sz="3200" b="1" dirty="0" smtClean="0">
                <a:latin typeface="Arial" pitchFamily="34" charset="0"/>
                <a:cs typeface="Arial" pitchFamily="34" charset="0"/>
              </a:rPr>
              <a:t> MEMBACA</a:t>
            </a:r>
            <a:r>
              <a:rPr lang="en-US" sz="3200" b="1" dirty="0" smtClean="0">
                <a:latin typeface="Arial" pitchFamily="34" charset="0"/>
                <a:cs typeface="Arial" pitchFamily="34" charset="0"/>
              </a:rPr>
              <a:t> BASMALAH DAN DALILNYA</a:t>
            </a:r>
            <a:endParaRPr lang="en-US" sz="3200" b="1" dirty="0"/>
          </a:p>
        </p:txBody>
      </p:sp>
      <p:sp>
        <p:nvSpPr>
          <p:cNvPr id="3" name="Content Placeholder 2"/>
          <p:cNvSpPr>
            <a:spLocks noGrp="1"/>
          </p:cNvSpPr>
          <p:nvPr>
            <p:ph idx="1"/>
          </p:nvPr>
        </p:nvSpPr>
        <p:spPr>
          <a:xfrm>
            <a:off x="0" y="1428736"/>
            <a:ext cx="9144000" cy="5429264"/>
          </a:xfrm>
          <a:solidFill>
            <a:schemeClr val="accent6">
              <a:lumMod val="75000"/>
            </a:schemeClr>
          </a:solidFill>
        </p:spPr>
        <p:txBody>
          <a:bodyPr>
            <a:normAutofit/>
          </a:bodyPr>
          <a:lstStyle/>
          <a:p>
            <a:pPr algn="r">
              <a:buNone/>
            </a:pPr>
            <a:r>
              <a:rPr lang="ar-SA" sz="4400" dirty="0" smtClean="0">
                <a:cs typeface="Traditional Arabic" pitchFamily="2" charset="-78"/>
              </a:rPr>
              <a:t>عَنْ أَنَسِِ إبْنِ مَالِكِ قَالَ: صَلَّيْتُ مَعَ النَبِيِّ صعلم، وَ أَبِيْ بَكْرٍ وَ عُمَرٍ وَ عُثْمَانٍ فَلَمْ أَسْمَعْ أَحَداً مِنْهُمْ يَقْرَأُ، بِسِْمِ اللهِ الرَّحْمَنِ الرَّحِيْمِ (رواه أحمد و مسلم)</a:t>
            </a:r>
          </a:p>
          <a:p>
            <a:pPr algn="just">
              <a:buNone/>
            </a:pPr>
            <a:r>
              <a:rPr lang="en-US" sz="2800" dirty="0" smtClean="0"/>
              <a:t>    Dari </a:t>
            </a:r>
            <a:r>
              <a:rPr lang="en-US" sz="2800" dirty="0" err="1" smtClean="0"/>
              <a:t>annas</a:t>
            </a:r>
            <a:r>
              <a:rPr lang="en-US" sz="2800" dirty="0" smtClean="0"/>
              <a:t> bin </a:t>
            </a:r>
            <a:r>
              <a:rPr lang="en-US" sz="2800" dirty="0" err="1" smtClean="0"/>
              <a:t>Malik</a:t>
            </a:r>
            <a:r>
              <a:rPr lang="en-US" sz="2800" dirty="0" smtClean="0"/>
              <a:t>, </a:t>
            </a:r>
            <a:r>
              <a:rPr lang="en-US" sz="2800" dirty="0" err="1" smtClean="0"/>
              <a:t>ia</a:t>
            </a:r>
            <a:r>
              <a:rPr lang="en-US" sz="2800" dirty="0" smtClean="0"/>
              <a:t> </a:t>
            </a:r>
            <a:r>
              <a:rPr lang="en-US" sz="2800" dirty="0" err="1" smtClean="0"/>
              <a:t>berkata</a:t>
            </a:r>
            <a:r>
              <a:rPr lang="en-US" sz="2800" dirty="0" smtClean="0"/>
              <a:t>: </a:t>
            </a:r>
            <a:r>
              <a:rPr lang="en-US" sz="2800" dirty="0" err="1" smtClean="0"/>
              <a:t>Aku</a:t>
            </a:r>
            <a:r>
              <a:rPr lang="en-US" sz="2800" dirty="0" smtClean="0"/>
              <a:t> </a:t>
            </a:r>
            <a:r>
              <a:rPr lang="en-US" sz="2800" dirty="0" err="1" smtClean="0"/>
              <a:t>pernah</a:t>
            </a:r>
            <a:r>
              <a:rPr lang="en-US" sz="2800" dirty="0" smtClean="0"/>
              <a:t> </a:t>
            </a:r>
            <a:r>
              <a:rPr lang="en-US" sz="2800" dirty="0" err="1" smtClean="0"/>
              <a:t>shalat</a:t>
            </a:r>
            <a:r>
              <a:rPr lang="en-US" sz="2800" dirty="0" smtClean="0"/>
              <a:t> </a:t>
            </a:r>
            <a:r>
              <a:rPr lang="en-US" sz="2800" dirty="0" err="1" smtClean="0"/>
              <a:t>bersama</a:t>
            </a:r>
            <a:r>
              <a:rPr lang="en-US" sz="2800" dirty="0" smtClean="0"/>
              <a:t> </a:t>
            </a:r>
            <a:r>
              <a:rPr lang="en-US" sz="2800" dirty="0" err="1" smtClean="0"/>
              <a:t>nabi</a:t>
            </a:r>
            <a:r>
              <a:rPr lang="en-US" sz="2800" dirty="0" smtClean="0"/>
              <a:t> SAW, Abu </a:t>
            </a:r>
            <a:r>
              <a:rPr lang="en-US" sz="2800" dirty="0" err="1" smtClean="0"/>
              <a:t>bakar</a:t>
            </a:r>
            <a:r>
              <a:rPr lang="en-US" sz="2800" dirty="0" smtClean="0"/>
              <a:t>, </a:t>
            </a:r>
            <a:r>
              <a:rPr lang="en-US" sz="2800" dirty="0" err="1" smtClean="0"/>
              <a:t>Umar</a:t>
            </a:r>
            <a:r>
              <a:rPr lang="en-US" sz="2800" dirty="0" smtClean="0"/>
              <a:t> </a:t>
            </a:r>
            <a:r>
              <a:rPr lang="en-US" sz="2800" dirty="0" err="1" smtClean="0"/>
              <a:t>dan</a:t>
            </a:r>
            <a:r>
              <a:rPr lang="en-US" sz="2800" dirty="0" smtClean="0"/>
              <a:t> </a:t>
            </a:r>
            <a:r>
              <a:rPr lang="en-US" sz="2800" dirty="0" err="1" smtClean="0"/>
              <a:t>Utsman</a:t>
            </a:r>
            <a:r>
              <a:rPr lang="en-US" sz="2800" dirty="0" smtClean="0"/>
              <a:t>, </a:t>
            </a:r>
            <a:r>
              <a:rPr lang="en-US" sz="2800" dirty="0" err="1" smtClean="0"/>
              <a:t>maka</a:t>
            </a:r>
            <a:r>
              <a:rPr lang="en-US" sz="2800" dirty="0" smtClean="0"/>
              <a:t> </a:t>
            </a:r>
            <a:r>
              <a:rPr lang="en-US" sz="2800" dirty="0" err="1" smtClean="0"/>
              <a:t>aku</a:t>
            </a:r>
            <a:r>
              <a:rPr lang="en-US" sz="2800" dirty="0" smtClean="0"/>
              <a:t> </a:t>
            </a:r>
            <a:r>
              <a:rPr lang="en-US" sz="2800" dirty="0" err="1" smtClean="0"/>
              <a:t>tidak</a:t>
            </a:r>
            <a:r>
              <a:rPr lang="en-US" sz="2800" dirty="0" smtClean="0"/>
              <a:t> </a:t>
            </a:r>
            <a:r>
              <a:rPr lang="en-US" sz="2800" dirty="0" err="1" smtClean="0"/>
              <a:t>mendengarkan</a:t>
            </a:r>
            <a:r>
              <a:rPr lang="en-US" sz="2800" dirty="0" smtClean="0"/>
              <a:t> </a:t>
            </a:r>
            <a:r>
              <a:rPr lang="en-US" sz="2800" dirty="0" err="1" smtClean="0"/>
              <a:t>seorangpun</a:t>
            </a:r>
            <a:r>
              <a:rPr lang="en-US" sz="2800" dirty="0" smtClean="0"/>
              <a:t> </a:t>
            </a:r>
            <a:r>
              <a:rPr lang="en-US" sz="2800" dirty="0" err="1" smtClean="0"/>
              <a:t>diantara</a:t>
            </a:r>
            <a:r>
              <a:rPr lang="en-US" sz="2800" dirty="0" smtClean="0"/>
              <a:t> </a:t>
            </a:r>
            <a:r>
              <a:rPr lang="en-US" sz="2800" dirty="0" err="1" smtClean="0"/>
              <a:t>mereka</a:t>
            </a:r>
            <a:r>
              <a:rPr lang="en-US" sz="2800" dirty="0" smtClean="0"/>
              <a:t> yang </a:t>
            </a:r>
            <a:r>
              <a:rPr lang="en-US" sz="2800" dirty="0" err="1" smtClean="0"/>
              <a:t>membaca</a:t>
            </a:r>
            <a:r>
              <a:rPr lang="en-US" sz="2800" dirty="0" smtClean="0"/>
              <a:t> </a:t>
            </a:r>
            <a:r>
              <a:rPr lang="en-US" sz="2800" dirty="0" err="1" smtClean="0"/>
              <a:t>Bismillahirrahmanirrahim</a:t>
            </a:r>
            <a:r>
              <a:rPr lang="en-US" sz="2800" dirty="0" smtClean="0"/>
              <a:t>. (HR. Ahmad </a:t>
            </a:r>
            <a:r>
              <a:rPr lang="en-US" sz="2800" dirty="0" err="1" smtClean="0"/>
              <a:t>dan</a:t>
            </a:r>
            <a:r>
              <a:rPr lang="en-US" sz="2800" dirty="0" smtClean="0"/>
              <a:t> Muslim)</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6">
              <a:lumMod val="60000"/>
              <a:lumOff val="40000"/>
            </a:schemeClr>
          </a:solidFill>
        </p:spPr>
        <p:txBody>
          <a:bodyPr>
            <a:noAutofit/>
          </a:bodyPr>
          <a:lstStyle/>
          <a:p>
            <a:pPr algn="r">
              <a:buNone/>
            </a:pPr>
            <a:endParaRPr lang="ar-SA" sz="3600" b="1" dirty="0" smtClean="0">
              <a:cs typeface="Traditional Arabic" pitchFamily="2" charset="-78"/>
            </a:endParaRPr>
          </a:p>
          <a:p>
            <a:pPr algn="r">
              <a:buNone/>
            </a:pPr>
            <a:r>
              <a:rPr lang="ar-SA" sz="3600" b="1" dirty="0" smtClean="0">
                <a:cs typeface="Traditional Arabic" pitchFamily="2" charset="-78"/>
              </a:rPr>
              <a:t>عَنْ أَنَسِِ إبْنِ مَالِكِ قَالَ: و في لفظ صَلَّيْتُ خلف النَبِيِّ صعلم، وَ أَبِيْ بَكْرٍ وَ عُمَرٍ وَ عُثْمَانٍ، فَكَانُوْا لاَ يَجْهَرُوْنَ بِِسْمِ اللهِ الرَّحْمَنِ الرَحِيْمِ (رواه أحمد و النسائي)</a:t>
            </a:r>
          </a:p>
          <a:p>
            <a:pPr>
              <a:buNone/>
            </a:pPr>
            <a:r>
              <a:rPr lang="en-US" sz="3600" b="1" dirty="0" smtClean="0">
                <a:cs typeface="Traditional Arabic" pitchFamily="2" charset="-78"/>
              </a:rPr>
              <a:t>	</a:t>
            </a:r>
          </a:p>
          <a:p>
            <a:pPr algn="just">
              <a:buNone/>
            </a:pPr>
            <a:r>
              <a:rPr lang="en-US" sz="3600" b="1" dirty="0" smtClean="0">
                <a:cs typeface="Traditional Arabic" pitchFamily="2" charset="-78"/>
              </a:rPr>
              <a:t>	</a:t>
            </a:r>
            <a:r>
              <a:rPr lang="en-US" b="1" dirty="0" smtClean="0">
                <a:latin typeface="Times New Roman" pitchFamily="18" charset="0"/>
                <a:cs typeface="Times New Roman" pitchFamily="18" charset="0"/>
              </a:rPr>
              <a:t>Dan </a:t>
            </a:r>
            <a:r>
              <a:rPr lang="en-US" b="1" dirty="0" err="1" smtClean="0">
                <a:latin typeface="Times New Roman" pitchFamily="18" charset="0"/>
                <a:cs typeface="Times New Roman" pitchFamily="18" charset="0"/>
              </a:rPr>
              <a:t>dalam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satu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lafal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Aku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pernah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shalat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bersama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nabi</a:t>
            </a:r>
            <a:r>
              <a:rPr lang="en-US" b="1" dirty="0" smtClean="0">
                <a:latin typeface="Times New Roman" pitchFamily="18" charset="0"/>
                <a:cs typeface="Times New Roman" pitchFamily="18" charset="0"/>
              </a:rPr>
              <a:t>. SAW, Abu </a:t>
            </a:r>
            <a:r>
              <a:rPr lang="en-US" b="1" dirty="0" err="1" smtClean="0">
                <a:latin typeface="Times New Roman" pitchFamily="18" charset="0"/>
                <a:cs typeface="Times New Roman" pitchFamily="18" charset="0"/>
              </a:rPr>
              <a:t>bakar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Umar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dan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utsman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semuanya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tidak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mengeraskan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Bismillahirrahmanirahim</a:t>
            </a:r>
            <a:r>
              <a:rPr lang="en-US" b="1" dirty="0" smtClean="0">
                <a:latin typeface="Times New Roman" pitchFamily="18" charset="0"/>
                <a:cs typeface="Times New Roman" pitchFamily="18" charset="0"/>
              </a:rPr>
              <a:t>” (HR. Ahmad </a:t>
            </a:r>
            <a:r>
              <a:rPr lang="en-US" b="1" dirty="0" err="1" smtClean="0">
                <a:latin typeface="Times New Roman" pitchFamily="18" charset="0"/>
                <a:cs typeface="Times New Roman" pitchFamily="18" charset="0"/>
              </a:rPr>
              <a:t>dan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Nasa’i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dengan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sanad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Bukhari</a:t>
            </a:r>
            <a:r>
              <a:rPr lang="en-US" b="1" dirty="0" smtClean="0">
                <a:latin typeface="Times New Roman" pitchFamily="18" charset="0"/>
                <a:cs typeface="Times New Roman" pitchFamily="18" charset="0"/>
              </a:rPr>
              <a:t>)</a:t>
            </a:r>
            <a:r>
              <a:rPr lang="ar-SA"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solidFill>
        </p:spPr>
        <p:txBody>
          <a:bodyPr>
            <a:noAutofit/>
          </a:bodyPr>
          <a:lstStyle/>
          <a:p>
            <a:pPr algn="r">
              <a:buNone/>
            </a:pPr>
            <a:endParaRPr lang="ar-SA" b="1" dirty="0" smtClean="0">
              <a:cs typeface="Traditional Arabic" pitchFamily="2" charset="-78"/>
            </a:endParaRPr>
          </a:p>
          <a:p>
            <a:pPr algn="r">
              <a:buNone/>
            </a:pPr>
            <a:endParaRPr lang="ar-SA" b="1" dirty="0" smtClean="0">
              <a:cs typeface="Traditional Arabic" pitchFamily="2" charset="-78"/>
            </a:endParaRPr>
          </a:p>
          <a:p>
            <a:pPr algn="r">
              <a:buNone/>
            </a:pPr>
            <a:r>
              <a:rPr lang="ar-SA" b="1" dirty="0" smtClean="0">
                <a:cs typeface="Traditional Arabic" pitchFamily="2" charset="-78"/>
              </a:rPr>
              <a:t>عَنِ نُعَيْمٍ لِلجُمْرِ قَالَ: صَلَّيْتُ وَرَاءَ اَبِى هُرَيرَةَ رض فَقَرَأَ ” بِسْمِ</a:t>
            </a:r>
            <a:r>
              <a:rPr lang="id-ID" b="1" dirty="0" smtClean="0">
                <a:cs typeface="Traditional Arabic" pitchFamily="2" charset="-78"/>
              </a:rPr>
              <a:t> </a:t>
            </a:r>
            <a:endParaRPr lang="en-US" b="1" dirty="0" smtClean="0">
              <a:cs typeface="Traditional Arabic" pitchFamily="2" charset="-78"/>
            </a:endParaRPr>
          </a:p>
          <a:p>
            <a:pPr algn="r">
              <a:buNone/>
            </a:pPr>
            <a:r>
              <a:rPr lang="ar-SA" b="1" dirty="0" smtClean="0">
                <a:cs typeface="Traditional Arabic" pitchFamily="2" charset="-78"/>
              </a:rPr>
              <a:t>الله الرَّحْمَنِ الرَّحيْمِ” ثُمَّ قَرَأَ بِأُمِّ القُرْآنِ حَتَّى بَلَغَ “وَلاَ الضّآلِّينَ” فَق</a:t>
            </a:r>
            <a:endParaRPr lang="en-US" b="1" dirty="0" smtClean="0">
              <a:cs typeface="Traditional Arabic" pitchFamily="2" charset="-78"/>
            </a:endParaRPr>
          </a:p>
          <a:p>
            <a:pPr algn="r">
              <a:buNone/>
            </a:pPr>
            <a:r>
              <a:rPr lang="id-ID" b="1" dirty="0" smtClean="0">
                <a:cs typeface="Traditional Arabic" pitchFamily="2" charset="-78"/>
              </a:rPr>
              <a:t> </a:t>
            </a:r>
            <a:r>
              <a:rPr lang="ar-SA" b="1" dirty="0" smtClean="0">
                <a:cs typeface="Traditional Arabic" pitchFamily="2" charset="-78"/>
              </a:rPr>
              <a:t>آمِينَ, وَقَالَ النَّاسُ ” آمِينَ”. وَيَقُولُ آُلَّمَا سَجَدَ “اللهُ اَآْبَرُ” وَاِذَا قَامَ مِنَ</a:t>
            </a:r>
            <a:endParaRPr lang="en-US" b="1" dirty="0" smtClean="0">
              <a:cs typeface="Traditional Arabic" pitchFamily="2" charset="-78"/>
            </a:endParaRPr>
          </a:p>
          <a:p>
            <a:pPr algn="r">
              <a:buNone/>
            </a:pPr>
            <a:r>
              <a:rPr lang="id-ID" b="1" dirty="0" smtClean="0">
                <a:cs typeface="Traditional Arabic" pitchFamily="2" charset="-78"/>
              </a:rPr>
              <a:t> </a:t>
            </a:r>
            <a:r>
              <a:rPr lang="ar-SA" b="1" dirty="0" smtClean="0">
                <a:cs typeface="Traditional Arabic" pitchFamily="2" charset="-78"/>
              </a:rPr>
              <a:t>الجُلُوسِفِى الاِثْنَتَيْنِ قَالَ: “اللهُ اَآْبَرُ” وَيَقُولُ اِذَا سَلَّمَ: وَالَّذِى نَفْسَى بِيَدِهِ اِنِّى</a:t>
            </a:r>
            <a:endParaRPr lang="en-US" b="1" dirty="0" smtClean="0">
              <a:cs typeface="Traditional Arabic" pitchFamily="2" charset="-78"/>
            </a:endParaRPr>
          </a:p>
          <a:p>
            <a:pPr algn="r">
              <a:buNone/>
            </a:pPr>
            <a:r>
              <a:rPr lang="id-ID" b="1" dirty="0" smtClean="0">
                <a:cs typeface="Traditional Arabic" pitchFamily="2" charset="-78"/>
              </a:rPr>
              <a:t> </a:t>
            </a:r>
            <a:r>
              <a:rPr lang="ar-SA" b="1" dirty="0" smtClean="0">
                <a:cs typeface="Traditional Arabic" pitchFamily="2" charset="-78"/>
              </a:rPr>
              <a:t>لَاَسْبَهُكُمْ صَلاَةً بِرَسُولِ اللهِ صلعم. (رَوَاه النَّسائِىُّ وَابْنُ خُزَيمَةَ وَالسِّرَاجُ</a:t>
            </a:r>
            <a:endParaRPr lang="en-US" b="1" dirty="0" smtClean="0">
              <a:cs typeface="Traditional Arabic" pitchFamily="2" charset="-78"/>
            </a:endParaRPr>
          </a:p>
          <a:p>
            <a:pPr algn="r">
              <a:buNone/>
            </a:pPr>
            <a:r>
              <a:rPr lang="id-ID" b="1" dirty="0" smtClean="0">
                <a:cs typeface="Traditional Arabic" pitchFamily="2" charset="-78"/>
              </a:rPr>
              <a:t> </a:t>
            </a:r>
            <a:r>
              <a:rPr lang="ar-SA" b="1" dirty="0" smtClean="0">
                <a:cs typeface="Traditional Arabic" pitchFamily="2" charset="-78"/>
              </a:rPr>
              <a:t> وَابْنُ حِبَّانَ وَغَيْرُهُمْ, قَالَ فِى الفَتْحِ (ج 2ص 181 ) وَهُوَ اَصَحُّ حَدِيْثٍ و زاد ذالك.</a:t>
            </a:r>
            <a:endParaRPr lang="en-US" b="1" dirty="0" smtClean="0">
              <a:cs typeface="Traditional Arabic"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a:solidFill>
            <a:srgbClr val="FFC000"/>
          </a:solidFill>
        </p:spPr>
        <p:txBody>
          <a:bodyPr>
            <a:noAutofit/>
          </a:bodyPr>
          <a:lstStyle/>
          <a:p>
            <a:pPr algn="just">
              <a:buNone/>
            </a:pPr>
            <a:r>
              <a:rPr lang="en-US" sz="2000" dirty="0" smtClean="0">
                <a:latin typeface="Times New Roman" pitchFamily="18" charset="0"/>
                <a:cs typeface="Times New Roman" pitchFamily="18" charset="0"/>
              </a:rPr>
              <a:t>Dari </a:t>
            </a:r>
            <a:r>
              <a:rPr lang="id-ID" sz="2000" dirty="0" smtClean="0">
                <a:latin typeface="Times New Roman" pitchFamily="18" charset="0"/>
                <a:cs typeface="Times New Roman" pitchFamily="18" charset="0"/>
              </a:rPr>
              <a:t>hadis dari Nu’aim al-Mujmir, katanya: “Saya shalat di belakang</a:t>
            </a:r>
            <a:endParaRPr lang="en-US" sz="2000" dirty="0" smtClean="0">
              <a:latin typeface="Times New Roman" pitchFamily="18" charset="0"/>
              <a:cs typeface="Times New Roman" pitchFamily="18" charset="0"/>
            </a:endParaRPr>
          </a:p>
          <a:p>
            <a:pPr algn="just">
              <a:buNone/>
            </a:pPr>
            <a:r>
              <a:rPr lang="id-ID" sz="2000" dirty="0" smtClean="0">
                <a:latin typeface="Times New Roman" pitchFamily="18" charset="0"/>
                <a:cs typeface="Times New Roman" pitchFamily="18" charset="0"/>
              </a:rPr>
              <a:t> Abu Hurairah ra. maka ia membaca “Bismilla-hirrahma-nirrahi-m” lalu</a:t>
            </a:r>
            <a:endParaRPr lang="en-US" sz="2000" dirty="0" smtClean="0">
              <a:latin typeface="Times New Roman" pitchFamily="18" charset="0"/>
              <a:cs typeface="Times New Roman" pitchFamily="18" charset="0"/>
            </a:endParaRPr>
          </a:p>
          <a:p>
            <a:pPr algn="just">
              <a:buNone/>
            </a:pPr>
            <a:r>
              <a:rPr lang="id-ID" sz="2000" dirty="0" smtClean="0">
                <a:latin typeface="Times New Roman" pitchFamily="18" charset="0"/>
                <a:cs typeface="Times New Roman" pitchFamily="18" charset="0"/>
              </a:rPr>
              <a:t> membaca induk al-Qur’an (surat al-Fatihah) sehingga tatkala sampai pada “wa</a:t>
            </a:r>
            <a:r>
              <a:rPr lang="en-US" sz="2000"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ladldla-lli-n” beliau membaca “a-mi-n” dan orang-orangpun sama membaca</a:t>
            </a:r>
            <a:r>
              <a:rPr lang="en-US" sz="2000"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 “a-mi-n”. Begitu juga tiap-tiap hendak sujud, mengucapkan:”Alla-hu Akbar”dan bila berdiri dari duduk dalam raka’at kedua beliau mengucapkan: “Alla-hu</a:t>
            </a:r>
            <a:endParaRPr lang="en-US" sz="2000" dirty="0" smtClean="0">
              <a:latin typeface="Times New Roman" pitchFamily="18" charset="0"/>
              <a:cs typeface="Times New Roman" pitchFamily="18" charset="0"/>
            </a:endParaRPr>
          </a:p>
          <a:p>
            <a:pPr algn="just">
              <a:buNone/>
            </a:pPr>
            <a:r>
              <a:rPr lang="id-ID" sz="2000" dirty="0" smtClean="0">
                <a:latin typeface="Times New Roman" pitchFamily="18" charset="0"/>
                <a:cs typeface="Times New Roman" pitchFamily="18" charset="0"/>
              </a:rPr>
              <a:t> Akbar”. Setelah bersalam beliau berkata:”Demi Yang menguasai diriku,</a:t>
            </a:r>
            <a:endParaRPr lang="en-US" sz="2000" dirty="0" smtClean="0">
              <a:latin typeface="Times New Roman" pitchFamily="18" charset="0"/>
              <a:cs typeface="Times New Roman" pitchFamily="18" charset="0"/>
            </a:endParaRPr>
          </a:p>
          <a:p>
            <a:pPr algn="just">
              <a:buNone/>
            </a:pPr>
            <a:r>
              <a:rPr lang="id-ID" sz="2000" dirty="0" smtClean="0">
                <a:latin typeface="Times New Roman" pitchFamily="18" charset="0"/>
                <a:cs typeface="Times New Roman" pitchFamily="18" charset="0"/>
              </a:rPr>
              <a:t> sungguh shalatku yang mengerupai dengan shalatnya Rasulullah saw.”</a:t>
            </a: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(HR</a:t>
            </a:r>
            <a:r>
              <a:rPr lang="en-US" sz="2000" dirty="0" smtClean="0">
                <a:latin typeface="Times New Roman" pitchFamily="18" charset="0"/>
                <a:cs typeface="Times New Roman" pitchFamily="18" charset="0"/>
              </a:rPr>
              <a:t> </a:t>
            </a:r>
            <a:r>
              <a:rPr lang="id-ID" sz="2000" dirty="0" smtClean="0">
                <a:latin typeface="Times New Roman" pitchFamily="18" charset="0"/>
                <a:cs typeface="Times New Roman" pitchFamily="18" charset="0"/>
              </a:rPr>
              <a:t>an-Nasa’I, Ibnu Khuzaimah, Siraj, Ibnu Hibban dan lainnya; tersebut</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dalam kitab al-Fath Juz II halaman 181, dengan katanya bahwa inilah hadis</a:t>
            </a:r>
            <a:endParaRPr lang="en-US" sz="2000" dirty="0" smtClean="0">
              <a:latin typeface="Times New Roman" pitchFamily="18" charset="0"/>
              <a:cs typeface="Times New Roman" pitchFamily="18" charset="0"/>
            </a:endParaRPr>
          </a:p>
          <a:p>
            <a:pPr algn="just">
              <a:buNone/>
            </a:pPr>
            <a:r>
              <a:rPr lang="id-ID" sz="2000" dirty="0" smtClean="0">
                <a:latin typeface="Times New Roman" pitchFamily="18" charset="0"/>
                <a:cs typeface="Times New Roman" pitchFamily="18" charset="0"/>
              </a:rPr>
              <a:t> yang paling shah, tentang hal yang disebut).</a:t>
            </a:r>
            <a:endParaRPr lang="en-US" sz="2000" dirty="0" smtClean="0">
              <a:latin typeface="Times New Roman" pitchFamily="18" charset="0"/>
              <a:cs typeface="Times New Roman" pitchFamily="18" charset="0"/>
            </a:endParaRPr>
          </a:p>
          <a:p>
            <a:pPr>
              <a:buNone/>
            </a:pPr>
            <a:endParaRPr lang="en-US" sz="2000" dirty="0">
              <a:cs typeface="Traditional Arabic"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229600" cy="5768997"/>
          </a:xfrm>
          <a:solidFill>
            <a:schemeClr val="accent6">
              <a:lumMod val="75000"/>
            </a:schemeClr>
          </a:solidFill>
        </p:spPr>
        <p:txBody>
          <a:bodyPr>
            <a:normAutofit lnSpcReduction="10000"/>
          </a:bodyPr>
          <a:lstStyle/>
          <a:p>
            <a:pPr algn="ctr">
              <a:buNone/>
            </a:pPr>
            <a:r>
              <a:rPr lang="en-US" b="1" dirty="0" smtClean="0">
                <a:cs typeface="Traditional Arabic" pitchFamily="2" charset="-78"/>
              </a:rPr>
              <a:t>URUTAN 8: MEMBACA AL-FATIHAH DAN DALILNYA</a:t>
            </a:r>
            <a:r>
              <a:rPr lang="id-ID" b="1" dirty="0" smtClean="0">
                <a:cs typeface="Traditional Arabic" pitchFamily="2" charset="-78"/>
              </a:rPr>
              <a:t> </a:t>
            </a:r>
            <a:endParaRPr lang="en-US" b="1" dirty="0" smtClean="0">
              <a:cs typeface="Traditional Arabic" pitchFamily="2" charset="-78"/>
            </a:endParaRPr>
          </a:p>
          <a:p>
            <a:pPr algn="r">
              <a:buNone/>
            </a:pPr>
            <a:r>
              <a:rPr lang="id-ID" b="1" dirty="0" smtClean="0">
                <a:cs typeface="Traditional Arabic" pitchFamily="2" charset="-78"/>
              </a:rPr>
              <a:t> </a:t>
            </a:r>
            <a:r>
              <a:rPr lang="ar-SA" b="1" dirty="0" smtClean="0">
                <a:cs typeface="Traditional Arabic" pitchFamily="2" charset="-78"/>
              </a:rPr>
              <a:t>ِحَدِيْثِ عُبَادَةَ بْنُ الصَّامِتِ رض اَنَّ رَسُولِ اللهِ صلعم قَالَ: لاَصَلاَةَ</a:t>
            </a:r>
            <a:endParaRPr lang="en-US" b="1" dirty="0" smtClean="0">
              <a:cs typeface="Traditional Arabic" pitchFamily="2" charset="-78"/>
            </a:endParaRPr>
          </a:p>
          <a:p>
            <a:pPr algn="r">
              <a:buNone/>
            </a:pPr>
            <a:r>
              <a:rPr lang="id-ID" b="1" dirty="0" smtClean="0">
                <a:cs typeface="Traditional Arabic" pitchFamily="2" charset="-78"/>
              </a:rPr>
              <a:t> </a:t>
            </a:r>
            <a:r>
              <a:rPr lang="ar-SA" b="1" dirty="0" smtClean="0">
                <a:cs typeface="Traditional Arabic" pitchFamily="2" charset="-78"/>
              </a:rPr>
              <a:t>لِمَنْ لاَ يَقْرَأُ بَفَاتِحَةِ الكِتَابِ. </a:t>
            </a:r>
            <a:r>
              <a:rPr lang="ar-SA" b="1" dirty="0" smtClean="0">
                <a:solidFill>
                  <a:schemeClr val="bg1"/>
                </a:solidFill>
                <a:cs typeface="Traditional Arabic" pitchFamily="2" charset="-78"/>
              </a:rPr>
              <a:t>(مُتَّفَقٌ عَلَيهِ). </a:t>
            </a:r>
            <a:r>
              <a:rPr lang="ar-SA" b="1" dirty="0" smtClean="0">
                <a:cs typeface="Traditional Arabic" pitchFamily="2" charset="-78"/>
              </a:rPr>
              <a:t>وَلِحَدِيْثِ عُبَادَةَ قَالَ: صَلَّى</a:t>
            </a:r>
            <a:endParaRPr lang="en-US" b="1" dirty="0" smtClean="0">
              <a:cs typeface="Traditional Arabic" pitchFamily="2" charset="-78"/>
            </a:endParaRPr>
          </a:p>
          <a:p>
            <a:pPr algn="r">
              <a:buNone/>
            </a:pPr>
            <a:r>
              <a:rPr lang="id-ID" b="1" dirty="0" smtClean="0">
                <a:cs typeface="Traditional Arabic" pitchFamily="2" charset="-78"/>
              </a:rPr>
              <a:t> </a:t>
            </a:r>
            <a:r>
              <a:rPr lang="ar-SA" b="1" dirty="0" smtClean="0">
                <a:cs typeface="Traditional Arabic" pitchFamily="2" charset="-78"/>
              </a:rPr>
              <a:t>رَسُولِ اللهِ صلعم الصُّبْحُ فَثَقُلَتْ عَلَيهِ القِرَاءَةَ فَلَمَّا انْصَرَفَ قَالَ: اِنِّى</a:t>
            </a:r>
            <a:endParaRPr lang="en-US" b="1" dirty="0" smtClean="0">
              <a:cs typeface="Traditional Arabic" pitchFamily="2" charset="-78"/>
            </a:endParaRPr>
          </a:p>
          <a:p>
            <a:pPr algn="r">
              <a:buNone/>
            </a:pPr>
            <a:r>
              <a:rPr lang="id-ID" b="1" dirty="0" smtClean="0">
                <a:cs typeface="Traditional Arabic" pitchFamily="2" charset="-78"/>
              </a:rPr>
              <a:t> </a:t>
            </a:r>
            <a:r>
              <a:rPr lang="ar-SA" b="1" dirty="0" smtClean="0">
                <a:cs typeface="Traditional Arabic" pitchFamily="2" charset="-78"/>
              </a:rPr>
              <a:t>اَرَاكُمْ تَقْرَئُوْنَ  وََرَاءَ اِمَامِكُمْ. قَالَ: قُلْنَا: يَا رَسُولِ اللهِ اِى وَاللهِ, قَالَ: لاَتَفْعَلُ</a:t>
            </a:r>
            <a:endParaRPr lang="en-US" b="1" dirty="0" smtClean="0">
              <a:cs typeface="Traditional Arabic" pitchFamily="2" charset="-78"/>
            </a:endParaRPr>
          </a:p>
          <a:p>
            <a:pPr algn="r">
              <a:buNone/>
            </a:pPr>
            <a:r>
              <a:rPr lang="id-ID" b="1" dirty="0" smtClean="0">
                <a:cs typeface="Traditional Arabic" pitchFamily="2" charset="-78"/>
              </a:rPr>
              <a:t> </a:t>
            </a:r>
            <a:r>
              <a:rPr lang="ar-SA" b="1" dirty="0" smtClean="0">
                <a:cs typeface="Traditional Arabic" pitchFamily="2" charset="-78"/>
              </a:rPr>
              <a:t>اِلاَّ بِاُمِّ القُرْآنِ. </a:t>
            </a:r>
            <a:r>
              <a:rPr lang="ar-SA" b="1" dirty="0" smtClean="0">
                <a:solidFill>
                  <a:schemeClr val="bg1"/>
                </a:solidFill>
                <a:cs typeface="Traditional Arabic" pitchFamily="2" charset="-78"/>
              </a:rPr>
              <a:t>(رَوَاهُ اَحْمَدُ وَالدَّارُ قُطْنِىُّ وَالبَيحَقِىِّ).</a:t>
            </a:r>
            <a:endParaRPr lang="en-US" b="1" dirty="0" smtClean="0">
              <a:cs typeface="Traditional Arabic" pitchFamily="2" charset="-78"/>
            </a:endParaRPr>
          </a:p>
          <a:p>
            <a:pPr algn="r">
              <a:buNone/>
            </a:pPr>
            <a:r>
              <a:rPr lang="id-ID" b="1" dirty="0" smtClean="0">
                <a:cs typeface="Traditional Arabic" pitchFamily="2" charset="-78"/>
              </a:rPr>
              <a:t> </a:t>
            </a:r>
            <a:r>
              <a:rPr lang="ar-SA" b="1" dirty="0" smtClean="0">
                <a:cs typeface="Traditional Arabic" pitchFamily="2" charset="-78"/>
              </a:rPr>
              <a:t>مِنْ حَدِيْثِ اَنَسٍ قَالَ: قَالَ رَسُولِ اللهِ اِى وَاللهِ صلعم: اَتَقْرَؤْنَ فِى صَلاَ َ تِكُمْ  خَلْفَ الْلاِمَامِ وَالاِمَامُ يَقْرَأُ فَلاَ تَفْعَلُوْا وَلْيَقْرَأْ اَحَدُكُمْ بِفَا تِحَةِ الْكِتَابِ فِى نَفْسِهِ. </a:t>
            </a:r>
            <a:r>
              <a:rPr lang="ar-SA" b="1" dirty="0" smtClean="0">
                <a:solidFill>
                  <a:schemeClr val="bg1"/>
                </a:solidFill>
                <a:cs typeface="Traditional Arabic" pitchFamily="2" charset="-78"/>
              </a:rPr>
              <a:t>( رواه ابن حبان)</a:t>
            </a:r>
            <a:endParaRPr lang="en-US" b="1" dirty="0" smtClean="0">
              <a:solidFill>
                <a:schemeClr val="bg1"/>
              </a:solidFill>
              <a:cs typeface="Traditional Arabic" pitchFamily="2" charset="-78"/>
            </a:endParaRPr>
          </a:p>
          <a:p>
            <a:pPr algn="r">
              <a:buNone/>
            </a:pPr>
            <a:endParaRPr lang="en-US" b="1" dirty="0">
              <a:cs typeface="Traditional Arabic"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401080" cy="5197493"/>
          </a:xfrm>
          <a:solidFill>
            <a:srgbClr val="FFC000"/>
          </a:solidFill>
        </p:spPr>
        <p:txBody>
          <a:bodyPr>
            <a:normAutofit lnSpcReduction="10000"/>
          </a:bodyPr>
          <a:lstStyle/>
          <a:p>
            <a:pPr marL="636588" indent="-636588">
              <a:buNone/>
            </a:pPr>
            <a:r>
              <a:rPr lang="en-US" dirty="0" smtClean="0"/>
              <a:t>10. </a:t>
            </a:r>
            <a:r>
              <a:rPr lang="en-US" dirty="0" err="1" smtClean="0"/>
              <a:t>Berdo’a</a:t>
            </a:r>
            <a:r>
              <a:rPr lang="en-US" dirty="0" smtClean="0"/>
              <a:t> </a:t>
            </a:r>
            <a:r>
              <a:rPr lang="en-US" dirty="0" err="1" smtClean="0"/>
              <a:t>dengan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do’a</a:t>
            </a:r>
            <a:r>
              <a:rPr lang="en-US" dirty="0" smtClean="0"/>
              <a:t> </a:t>
            </a:r>
            <a:r>
              <a:rPr lang="en-US" dirty="0" err="1" smtClean="0"/>
              <a:t>antara</a:t>
            </a:r>
            <a:r>
              <a:rPr lang="en-US" dirty="0" smtClean="0"/>
              <a:t> lain: “</a:t>
            </a:r>
            <a:r>
              <a:rPr lang="en-US" dirty="0" err="1" smtClean="0"/>
              <a:t>Subhanakalla</a:t>
            </a:r>
            <a:r>
              <a:rPr lang="en-US" dirty="0" smtClean="0"/>
              <a:t> </a:t>
            </a:r>
            <a:r>
              <a:rPr lang="en-US" dirty="0" err="1" smtClean="0"/>
              <a:t>humma</a:t>
            </a:r>
            <a:r>
              <a:rPr lang="en-US" dirty="0" smtClean="0"/>
              <a:t> </a:t>
            </a:r>
            <a:r>
              <a:rPr lang="en-US" dirty="0" err="1" smtClean="0"/>
              <a:t>rabbanaa</a:t>
            </a:r>
            <a:r>
              <a:rPr lang="en-US" dirty="0" smtClean="0"/>
              <a:t> </a:t>
            </a:r>
            <a:r>
              <a:rPr lang="en-US" dirty="0" err="1" smtClean="0"/>
              <a:t>wabihamdika-Allaahummaghfirlii</a:t>
            </a:r>
            <a:r>
              <a:rPr lang="en-US" dirty="0" smtClean="0"/>
              <a:t> </a:t>
            </a:r>
            <a:r>
              <a:rPr lang="en-US" dirty="0" err="1" smtClean="0"/>
              <a:t>atau</a:t>
            </a:r>
            <a:r>
              <a:rPr lang="en-US" dirty="0" smtClean="0"/>
              <a:t> “</a:t>
            </a:r>
            <a:r>
              <a:rPr lang="en-US" dirty="0" err="1" smtClean="0"/>
              <a:t>Subhaana</a:t>
            </a:r>
            <a:r>
              <a:rPr lang="en-US" dirty="0" smtClean="0"/>
              <a:t> </a:t>
            </a:r>
            <a:r>
              <a:rPr lang="en-US" dirty="0" err="1" smtClean="0"/>
              <a:t>Rabbiyah</a:t>
            </a:r>
            <a:r>
              <a:rPr lang="en-US" dirty="0" smtClean="0"/>
              <a:t> ‘</a:t>
            </a:r>
            <a:r>
              <a:rPr lang="en-US" dirty="0" err="1" smtClean="0"/>
              <a:t>Adziim</a:t>
            </a:r>
            <a:r>
              <a:rPr lang="en-US" dirty="0" smtClean="0"/>
              <a:t>.</a:t>
            </a:r>
          </a:p>
          <a:p>
            <a:pPr marL="627063" indent="-627063">
              <a:buNone/>
            </a:pPr>
            <a:r>
              <a:rPr lang="en-US" dirty="0" smtClean="0"/>
              <a:t>11. </a:t>
            </a:r>
            <a:r>
              <a:rPr lang="en-US" dirty="0" err="1" smtClean="0"/>
              <a:t>Angkatlah</a:t>
            </a:r>
            <a:r>
              <a:rPr lang="en-US" dirty="0" smtClean="0"/>
              <a:t> </a:t>
            </a:r>
            <a:r>
              <a:rPr lang="en-US" dirty="0" err="1" smtClean="0"/>
              <a:t>kepala</a:t>
            </a:r>
            <a:r>
              <a:rPr lang="en-US" dirty="0" smtClean="0"/>
              <a:t> </a:t>
            </a:r>
            <a:r>
              <a:rPr lang="en-US" dirty="0" err="1" smtClean="0"/>
              <a:t>untuk</a:t>
            </a:r>
            <a:r>
              <a:rPr lang="en-US" dirty="0" smtClean="0"/>
              <a:t> ‘</a:t>
            </a:r>
            <a:r>
              <a:rPr lang="en-US" dirty="0" err="1" smtClean="0"/>
              <a:t>iktidal</a:t>
            </a:r>
            <a:r>
              <a:rPr lang="en-US" dirty="0" smtClean="0"/>
              <a:t> </a:t>
            </a:r>
            <a:r>
              <a:rPr lang="en-US" dirty="0" err="1" smtClean="0"/>
              <a:t>dengan</a:t>
            </a:r>
            <a:r>
              <a:rPr lang="en-US" dirty="0" smtClean="0"/>
              <a:t> </a:t>
            </a:r>
            <a:r>
              <a:rPr lang="en-US" dirty="0" err="1" smtClean="0"/>
              <a:t>mengangkat</a:t>
            </a:r>
            <a:r>
              <a:rPr lang="en-US" dirty="0" smtClean="0"/>
              <a:t> </a:t>
            </a:r>
            <a:r>
              <a:rPr lang="en-US" dirty="0" err="1" smtClean="0"/>
              <a:t>kepala</a:t>
            </a:r>
            <a:r>
              <a:rPr lang="en-US" dirty="0" smtClean="0"/>
              <a:t> </a:t>
            </a:r>
            <a:r>
              <a:rPr lang="en-US" dirty="0" err="1" smtClean="0"/>
              <a:t>dan</a:t>
            </a:r>
            <a:r>
              <a:rPr lang="en-US" dirty="0" smtClean="0"/>
              <a:t> </a:t>
            </a:r>
            <a:r>
              <a:rPr lang="en-US" dirty="0" err="1" smtClean="0"/>
              <a:t>tangan</a:t>
            </a:r>
            <a:r>
              <a:rPr lang="en-US" dirty="0" smtClean="0"/>
              <a:t> </a:t>
            </a:r>
            <a:r>
              <a:rPr lang="en-US" dirty="0" err="1" smtClean="0"/>
              <a:t>seperti</a:t>
            </a:r>
            <a:r>
              <a:rPr lang="en-US" dirty="0" smtClean="0"/>
              <a:t> </a:t>
            </a:r>
            <a:r>
              <a:rPr lang="en-US" dirty="0" err="1" smtClean="0"/>
              <a:t>pada</a:t>
            </a:r>
            <a:r>
              <a:rPr lang="en-US" dirty="0" smtClean="0"/>
              <a:t> </a:t>
            </a:r>
            <a:r>
              <a:rPr lang="en-US" dirty="0" err="1" smtClean="0"/>
              <a:t>waktu</a:t>
            </a:r>
            <a:r>
              <a:rPr lang="en-US" dirty="0" smtClean="0"/>
              <a:t> </a:t>
            </a:r>
            <a:r>
              <a:rPr lang="en-US" dirty="0" err="1" smtClean="0"/>
              <a:t>takbiratul</a:t>
            </a:r>
            <a:r>
              <a:rPr lang="en-US" dirty="0" smtClean="0"/>
              <a:t> ihram </a:t>
            </a:r>
            <a:r>
              <a:rPr lang="en-US" dirty="0" err="1" smtClean="0"/>
              <a:t>dengan</a:t>
            </a:r>
            <a:r>
              <a:rPr lang="en-US" dirty="0" smtClean="0"/>
              <a:t> </a:t>
            </a:r>
            <a:r>
              <a:rPr lang="en-US" dirty="0" err="1" smtClean="0"/>
              <a:t>membaca</a:t>
            </a:r>
            <a:r>
              <a:rPr lang="en-US" dirty="0" smtClean="0"/>
              <a:t>: </a:t>
            </a:r>
            <a:r>
              <a:rPr lang="en-US" dirty="0" err="1" smtClean="0"/>
              <a:t>Sami’allahu</a:t>
            </a:r>
            <a:r>
              <a:rPr lang="en-US" dirty="0" smtClean="0"/>
              <a:t> </a:t>
            </a:r>
            <a:r>
              <a:rPr lang="en-US" dirty="0" err="1" smtClean="0"/>
              <a:t>liman</a:t>
            </a:r>
            <a:r>
              <a:rPr lang="en-US" dirty="0" smtClean="0"/>
              <a:t> </a:t>
            </a:r>
            <a:r>
              <a:rPr lang="en-US" dirty="0" err="1" smtClean="0"/>
              <a:t>hamidah</a:t>
            </a:r>
            <a:r>
              <a:rPr lang="en-US" dirty="0" smtClean="0"/>
              <a:t>.</a:t>
            </a:r>
          </a:p>
          <a:p>
            <a:pPr marL="636588" indent="-636588">
              <a:buNone/>
            </a:pPr>
            <a:r>
              <a:rPr lang="en-US" dirty="0" smtClean="0"/>
              <a:t>12. </a:t>
            </a:r>
            <a:r>
              <a:rPr lang="en-US" dirty="0" err="1" smtClean="0"/>
              <a:t>Setelah</a:t>
            </a:r>
            <a:r>
              <a:rPr lang="en-US" dirty="0" smtClean="0"/>
              <a:t> </a:t>
            </a:r>
            <a:r>
              <a:rPr lang="en-US" dirty="0" err="1" smtClean="0"/>
              <a:t>berdiri</a:t>
            </a:r>
            <a:r>
              <a:rPr lang="en-US" dirty="0" smtClean="0"/>
              <a:t> </a:t>
            </a:r>
            <a:r>
              <a:rPr lang="en-US" dirty="0" err="1" smtClean="0"/>
              <a:t>lurus</a:t>
            </a:r>
            <a:r>
              <a:rPr lang="en-US" dirty="0" smtClean="0"/>
              <a:t>, </a:t>
            </a:r>
            <a:r>
              <a:rPr lang="en-US" dirty="0" err="1" smtClean="0"/>
              <a:t>tulang</a:t>
            </a:r>
            <a:r>
              <a:rPr lang="en-US" dirty="0" smtClean="0"/>
              <a:t> </a:t>
            </a:r>
            <a:r>
              <a:rPr lang="en-US" dirty="0" err="1" smtClean="0"/>
              <a:t>sulbi</a:t>
            </a:r>
            <a:r>
              <a:rPr lang="en-US" dirty="0" smtClean="0"/>
              <a:t> </a:t>
            </a:r>
            <a:r>
              <a:rPr lang="en-US" dirty="0" err="1" smtClean="0"/>
              <a:t>dan</a:t>
            </a:r>
            <a:r>
              <a:rPr lang="en-US" dirty="0" smtClean="0"/>
              <a:t> </a:t>
            </a:r>
            <a:r>
              <a:rPr lang="en-US" dirty="0" err="1" smtClean="0"/>
              <a:t>persendian</a:t>
            </a:r>
            <a:r>
              <a:rPr lang="en-US" dirty="0" smtClean="0"/>
              <a:t> </a:t>
            </a:r>
            <a:r>
              <a:rPr lang="en-US" dirty="0" err="1" smtClean="0"/>
              <a:t>kembali</a:t>
            </a:r>
            <a:r>
              <a:rPr lang="en-US" dirty="0" smtClean="0"/>
              <a:t> </a:t>
            </a:r>
            <a:r>
              <a:rPr lang="en-US" dirty="0" err="1" smtClean="0"/>
              <a:t>ke</a:t>
            </a:r>
            <a:r>
              <a:rPr lang="en-US" dirty="0" smtClean="0"/>
              <a:t> </a:t>
            </a:r>
            <a:r>
              <a:rPr lang="en-US" dirty="0" err="1" smtClean="0"/>
              <a:t>tempat</a:t>
            </a:r>
            <a:r>
              <a:rPr lang="en-US" dirty="0" smtClean="0"/>
              <a:t> </a:t>
            </a:r>
            <a:r>
              <a:rPr lang="en-US" dirty="0" err="1" smtClean="0"/>
              <a:t>semula</a:t>
            </a:r>
            <a:r>
              <a:rPr lang="en-US" dirty="0" smtClean="0"/>
              <a:t>, </a:t>
            </a:r>
            <a:r>
              <a:rPr lang="en-US" dirty="0" err="1" smtClean="0"/>
              <a:t>baca</a:t>
            </a:r>
            <a:r>
              <a:rPr lang="en-US" dirty="0" smtClean="0"/>
              <a:t>: “</a:t>
            </a:r>
            <a:r>
              <a:rPr lang="en-US" dirty="0" err="1" smtClean="0"/>
              <a:t>Rabbana</a:t>
            </a:r>
            <a:r>
              <a:rPr lang="en-US" dirty="0" smtClean="0"/>
              <a:t> </a:t>
            </a:r>
            <a:r>
              <a:rPr lang="en-US" dirty="0" err="1" smtClean="0"/>
              <a:t>walakalhamdu</a:t>
            </a:r>
            <a:r>
              <a:rPr lang="en-US" dirty="0" smtClean="0"/>
              <a: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a:solidFill>
            <a:srgbClr val="FFC000"/>
          </a:solidFill>
        </p:spPr>
        <p:txBody>
          <a:bodyPr>
            <a:noAutofit/>
          </a:bodyPr>
          <a:lstStyle/>
          <a:p>
            <a:pPr>
              <a:buNone/>
            </a:pPr>
            <a:r>
              <a:rPr lang="id-ID" sz="2000" dirty="0" smtClean="0">
                <a:latin typeface="Times New Roman" pitchFamily="18" charset="0"/>
                <a:cs typeface="Times New Roman" pitchFamily="18" charset="0"/>
              </a:rPr>
              <a:t>Mengingat hadis ‘Ubadah bin as-Shamit bahwa Rasululllah saw. bersabda:</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“Tidak sah shalatnya orang yang tidak membaca permulaan Kitab (al-</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Fatihah)”. (Driwayatkan oleh al-Bukhari dan Muslim). Ada lagi hadis ‘Ubadah</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bahwa Rasulullah saw. shalat shubuh maka merasa terganggu oleh</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pembacaan ma’mum. Setelah selesai beliau bersabda: “Aku melihat kamu</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sama membaca di belakang imammu? ” Kata ‘Ubadah, bahwa kita semua</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menjawab: “Ya Rasulullah, demi Allah benar begitu!” Maka sabda Nabi:</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“Janganlah kamu mengerjakan demikian, kecuali bacaan Fatihah.”</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(Diriwayatkan oleh Ahmad, ad-Daruquthni dan al-Baihaqi).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H</a:t>
            </a:r>
            <a:r>
              <a:rPr lang="id-ID" sz="2000" dirty="0" smtClean="0">
                <a:latin typeface="Times New Roman" pitchFamily="18" charset="0"/>
                <a:cs typeface="Times New Roman" pitchFamily="18" charset="0"/>
              </a:rPr>
              <a:t>adis anas, katanya bahwa Rasulullah saw. bersabda: “Apakah kamu sekalian</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membaca dalam shalatmu di belakang imammu, padahal imam sedang</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membaca? Janganlah kamu mengerjakannya, hendaklah masing-masing kamu</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membaca Fatihah sekedar didengar olehnya sendiri”. (Diriwayatkan oleh Ibnu</a:t>
            </a:r>
            <a:endParaRPr lang="en-US" sz="2000" dirty="0" smtClean="0">
              <a:latin typeface="Times New Roman" pitchFamily="18" charset="0"/>
              <a:cs typeface="Times New Roman" pitchFamily="18" charset="0"/>
            </a:endParaRPr>
          </a:p>
          <a:p>
            <a:pPr>
              <a:buNone/>
            </a:pPr>
            <a:r>
              <a:rPr lang="id-ID" sz="2000" dirty="0" smtClean="0">
                <a:latin typeface="Times New Roman" pitchFamily="18" charset="0"/>
                <a:cs typeface="Times New Roman" pitchFamily="18" charset="0"/>
              </a:rPr>
              <a:t> Hibban)</a:t>
            </a:r>
            <a:endParaRPr lang="en-US" sz="2000" dirty="0" smtClean="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a:solidFill>
            <a:schemeClr val="accent2">
              <a:lumMod val="50000"/>
            </a:schemeClr>
          </a:solidFill>
        </p:spPr>
        <p:txBody>
          <a:bodyPr>
            <a:normAutofit/>
          </a:bodyPr>
          <a:lstStyle/>
          <a:p>
            <a:r>
              <a:rPr lang="en-US" sz="2800" b="1" dirty="0" smtClean="0">
                <a:solidFill>
                  <a:schemeClr val="bg1"/>
                </a:solidFill>
              </a:rPr>
              <a:t>URUTAN 9: MEMBACA SUART SESUAI DENGAN KEMAMPUAN DAN DALILNYA </a:t>
            </a:r>
            <a:endParaRPr lang="en-US" sz="2800" b="1" dirty="0">
              <a:solidFill>
                <a:schemeClr val="bg1"/>
              </a:solidFill>
            </a:endParaRPr>
          </a:p>
        </p:txBody>
      </p:sp>
      <p:sp>
        <p:nvSpPr>
          <p:cNvPr id="3" name="Content Placeholder 2"/>
          <p:cNvSpPr>
            <a:spLocks noGrp="1"/>
          </p:cNvSpPr>
          <p:nvPr>
            <p:ph idx="1"/>
          </p:nvPr>
        </p:nvSpPr>
        <p:spPr>
          <a:xfrm>
            <a:off x="0" y="1142984"/>
            <a:ext cx="9144000" cy="5715016"/>
          </a:xfrm>
          <a:solidFill>
            <a:schemeClr val="accent6">
              <a:lumMod val="75000"/>
            </a:schemeClr>
          </a:solidFill>
        </p:spPr>
        <p:txBody>
          <a:bodyPr>
            <a:normAutofit lnSpcReduction="10000"/>
          </a:bodyPr>
          <a:lstStyle/>
          <a:p>
            <a:pPr algn="r"/>
            <a:r>
              <a:rPr lang="ar-SA" sz="2800" dirty="0" smtClean="0"/>
              <a:t>عَنْ عَبْدِالَّلهِ بْنِ أَبِيْ قَتَادَةً عَنْ أَبِيْهِ أَنَّ النَّبِيَّ صعلم كَانَ يَقْرأُ فِى الظُّهْرِ فِى الاُوْلَيَيْنِ بِأُمِّ الْكِتَابِ وَسُوْرَتَيْنِ وَفِي الرَّكْعَتَيْنِ الأُخْرَيَيْنِ بِأُمِّ الْكِتَابِ وَيُسْمِعُنَا الآيَةَ وَيُطَوِّلُ فِي الرَّكْعَةِ  الأُوْلَى مَالآ يُطَوِّل ُ فِى الرَّكْعَةِ الثَّنِيَةِ وَهَكَذَا فِيْ الْعَصْرِ وَهَكَذَا  فِيْ الصُّبْحِ. (رواه البخارى ومسلم,  واحمد والدارمى)   </a:t>
            </a:r>
          </a:p>
          <a:p>
            <a:pPr algn="just"/>
            <a:r>
              <a:rPr lang="en-US" sz="2800" dirty="0" smtClean="0"/>
              <a:t>“Dari </a:t>
            </a:r>
            <a:r>
              <a:rPr lang="en-US" sz="2800" dirty="0" err="1" smtClean="0"/>
              <a:t>Abdillah</a:t>
            </a:r>
            <a:r>
              <a:rPr lang="en-US" sz="2800" dirty="0" smtClean="0"/>
              <a:t> bin </a:t>
            </a:r>
            <a:r>
              <a:rPr lang="en-US" sz="2800" dirty="0" err="1" smtClean="0"/>
              <a:t>Abi</a:t>
            </a:r>
            <a:r>
              <a:rPr lang="en-US" sz="2800" dirty="0" smtClean="0"/>
              <a:t> </a:t>
            </a:r>
            <a:r>
              <a:rPr lang="en-US" sz="2800" dirty="0" err="1" smtClean="0"/>
              <a:t>Qatadah</a:t>
            </a:r>
            <a:r>
              <a:rPr lang="en-US" sz="2800" dirty="0" smtClean="0"/>
              <a:t> </a:t>
            </a:r>
            <a:r>
              <a:rPr lang="en-US" sz="2800" dirty="0" err="1" smtClean="0"/>
              <a:t>dari</a:t>
            </a:r>
            <a:r>
              <a:rPr lang="en-US" sz="2800" dirty="0" smtClean="0"/>
              <a:t> </a:t>
            </a:r>
            <a:r>
              <a:rPr lang="en-US" sz="2800" dirty="0" err="1" smtClean="0"/>
              <a:t>bapaknya</a:t>
            </a:r>
            <a:r>
              <a:rPr lang="en-US" sz="2800" dirty="0" smtClean="0"/>
              <a:t>: </a:t>
            </a:r>
            <a:r>
              <a:rPr lang="en-US" sz="2800" dirty="0" err="1" smtClean="0"/>
              <a:t>Sesungguhnya</a:t>
            </a:r>
            <a:r>
              <a:rPr lang="en-US" sz="2800" dirty="0" smtClean="0"/>
              <a:t> </a:t>
            </a:r>
            <a:r>
              <a:rPr lang="en-US" sz="2800" dirty="0" err="1" smtClean="0"/>
              <a:t>Nabi</a:t>
            </a:r>
            <a:r>
              <a:rPr lang="en-US" sz="2800" dirty="0" smtClean="0"/>
              <a:t> Saw </a:t>
            </a:r>
            <a:r>
              <a:rPr lang="en-US" sz="2800" dirty="0" err="1" smtClean="0"/>
              <a:t>dalam</a:t>
            </a:r>
            <a:r>
              <a:rPr lang="en-US" sz="2800" dirty="0" smtClean="0"/>
              <a:t> </a:t>
            </a:r>
            <a:r>
              <a:rPr lang="en-US" sz="2800" dirty="0" err="1" smtClean="0"/>
              <a:t>shalat</a:t>
            </a:r>
            <a:r>
              <a:rPr lang="en-US" sz="2800" dirty="0" smtClean="0"/>
              <a:t> </a:t>
            </a:r>
            <a:r>
              <a:rPr lang="en-US" sz="2800" dirty="0" err="1" smtClean="0"/>
              <a:t>dzuhur</a:t>
            </a:r>
            <a:r>
              <a:rPr lang="en-US" sz="2800" dirty="0" smtClean="0"/>
              <a:t> </a:t>
            </a:r>
            <a:r>
              <a:rPr lang="en-US" sz="2800" dirty="0" err="1" smtClean="0"/>
              <a:t>pada</a:t>
            </a:r>
            <a:r>
              <a:rPr lang="en-US" sz="2800" dirty="0" smtClean="0"/>
              <a:t> </a:t>
            </a:r>
            <a:r>
              <a:rPr lang="en-US" sz="2800" dirty="0" err="1" smtClean="0"/>
              <a:t>dua</a:t>
            </a:r>
            <a:r>
              <a:rPr lang="en-US" sz="2800" dirty="0" smtClean="0"/>
              <a:t> </a:t>
            </a:r>
            <a:r>
              <a:rPr lang="en-US" sz="2800" dirty="0" err="1" smtClean="0"/>
              <a:t>rakaat</a:t>
            </a:r>
            <a:r>
              <a:rPr lang="en-US" sz="2800" dirty="0" smtClean="0"/>
              <a:t> </a:t>
            </a:r>
            <a:r>
              <a:rPr lang="en-US" sz="2800" dirty="0" err="1" smtClean="0"/>
              <a:t>permulaan</a:t>
            </a:r>
            <a:r>
              <a:rPr lang="en-US" sz="2800" dirty="0" smtClean="0"/>
              <a:t> (</a:t>
            </a:r>
            <a:r>
              <a:rPr lang="en-US" sz="2800" dirty="0" err="1" smtClean="0"/>
              <a:t>rakaat</a:t>
            </a:r>
            <a:r>
              <a:rPr lang="en-US" sz="2800" dirty="0" smtClean="0"/>
              <a:t> 1 </a:t>
            </a:r>
            <a:r>
              <a:rPr lang="en-US" sz="2800" dirty="0" err="1" smtClean="0"/>
              <a:t>dan</a:t>
            </a:r>
            <a:r>
              <a:rPr lang="en-US" sz="2800" dirty="0" smtClean="0"/>
              <a:t> </a:t>
            </a:r>
            <a:r>
              <a:rPr lang="en-US" sz="2800" dirty="0" err="1" smtClean="0"/>
              <a:t>ke</a:t>
            </a:r>
            <a:r>
              <a:rPr lang="en-US" sz="2800" dirty="0" smtClean="0"/>
              <a:t> 2) </a:t>
            </a:r>
            <a:r>
              <a:rPr lang="en-US" sz="2800" dirty="0" err="1" smtClean="0"/>
              <a:t>membaca</a:t>
            </a:r>
            <a:r>
              <a:rPr lang="en-US" sz="2800" dirty="0" smtClean="0"/>
              <a:t> </a:t>
            </a:r>
            <a:r>
              <a:rPr lang="en-US" sz="2800" dirty="0" err="1" smtClean="0"/>
              <a:t>induk</a:t>
            </a:r>
            <a:r>
              <a:rPr lang="en-US" sz="2800" dirty="0" smtClean="0"/>
              <a:t> </a:t>
            </a:r>
            <a:r>
              <a:rPr lang="en-US" sz="2800" dirty="0" err="1" smtClean="0"/>
              <a:t>kitab</a:t>
            </a:r>
            <a:r>
              <a:rPr lang="en-US" sz="2800" dirty="0" smtClean="0"/>
              <a:t> (al-</a:t>
            </a:r>
            <a:r>
              <a:rPr lang="en-US" sz="2800" dirty="0" err="1" smtClean="0"/>
              <a:t>Fatihah</a:t>
            </a:r>
            <a:r>
              <a:rPr lang="en-US" sz="2800" dirty="0" smtClean="0"/>
              <a:t>) </a:t>
            </a:r>
            <a:r>
              <a:rPr lang="en-US" sz="2800" dirty="0" err="1" smtClean="0"/>
              <a:t>dan</a:t>
            </a:r>
            <a:r>
              <a:rPr lang="en-US" sz="2800" dirty="0" smtClean="0"/>
              <a:t> 2 </a:t>
            </a:r>
            <a:r>
              <a:rPr lang="en-US" sz="2800" dirty="0" err="1" smtClean="0"/>
              <a:t>surat</a:t>
            </a:r>
            <a:r>
              <a:rPr lang="en-US" sz="2800" dirty="0" smtClean="0"/>
              <a:t>, </a:t>
            </a:r>
            <a:r>
              <a:rPr lang="en-US" sz="2800" dirty="0" err="1" smtClean="0"/>
              <a:t>serta</a:t>
            </a:r>
            <a:r>
              <a:rPr lang="en-US" sz="2800" dirty="0" smtClean="0"/>
              <a:t> </a:t>
            </a:r>
            <a:r>
              <a:rPr lang="en-US" sz="2800" dirty="0" err="1" smtClean="0"/>
              <a:t>pada</a:t>
            </a:r>
            <a:r>
              <a:rPr lang="en-US" sz="2800" dirty="0" smtClean="0"/>
              <a:t> </a:t>
            </a:r>
            <a:r>
              <a:rPr lang="en-US" sz="2800" dirty="0" err="1" smtClean="0"/>
              <a:t>dua</a:t>
            </a:r>
            <a:r>
              <a:rPr lang="en-US" sz="2800" dirty="0" smtClean="0"/>
              <a:t> </a:t>
            </a:r>
            <a:r>
              <a:rPr lang="en-US" sz="2800" dirty="0" err="1" smtClean="0"/>
              <a:t>rakaat</a:t>
            </a:r>
            <a:r>
              <a:rPr lang="en-US" sz="2800" dirty="0" smtClean="0"/>
              <a:t> </a:t>
            </a:r>
            <a:r>
              <a:rPr lang="en-US" sz="2800" dirty="0" err="1" smtClean="0"/>
              <a:t>lainnya</a:t>
            </a:r>
            <a:r>
              <a:rPr lang="en-US" sz="2800" dirty="0" smtClean="0"/>
              <a:t> (</a:t>
            </a:r>
            <a:r>
              <a:rPr lang="en-US" sz="2800" dirty="0" err="1" smtClean="0"/>
              <a:t>rakaat</a:t>
            </a:r>
            <a:r>
              <a:rPr lang="en-US" sz="2800" dirty="0" smtClean="0"/>
              <a:t> </a:t>
            </a:r>
            <a:r>
              <a:rPr lang="en-US" sz="2800" dirty="0" err="1" smtClean="0"/>
              <a:t>ke</a:t>
            </a:r>
            <a:r>
              <a:rPr lang="en-US" sz="2800" dirty="0" smtClean="0"/>
              <a:t> 3 </a:t>
            </a:r>
            <a:r>
              <a:rPr lang="en-US" sz="2800" dirty="0" err="1" smtClean="0"/>
              <a:t>dan</a:t>
            </a:r>
            <a:r>
              <a:rPr lang="en-US" sz="2800" dirty="0" smtClean="0"/>
              <a:t> </a:t>
            </a:r>
            <a:r>
              <a:rPr lang="en-US" sz="2800" dirty="0" err="1" smtClean="0"/>
              <a:t>ke</a:t>
            </a:r>
            <a:r>
              <a:rPr lang="en-US" sz="2800" dirty="0" smtClean="0"/>
              <a:t> 4) </a:t>
            </a:r>
            <a:r>
              <a:rPr lang="en-US" sz="2800" dirty="0" err="1" smtClean="0"/>
              <a:t>membaca</a:t>
            </a:r>
            <a:r>
              <a:rPr lang="en-US" sz="2800" dirty="0" smtClean="0"/>
              <a:t> </a:t>
            </a:r>
            <a:r>
              <a:rPr lang="en-US" sz="2800" dirty="0" err="1" smtClean="0"/>
              <a:t>Fatihah</a:t>
            </a:r>
            <a:r>
              <a:rPr lang="en-US" sz="2800" dirty="0" smtClean="0"/>
              <a:t> </a:t>
            </a:r>
            <a:r>
              <a:rPr lang="en-US" sz="2800" dirty="0" err="1" smtClean="0"/>
              <a:t>saja</a:t>
            </a:r>
            <a:r>
              <a:rPr lang="en-US" sz="2800" dirty="0" smtClean="0"/>
              <a:t>. Dan </a:t>
            </a:r>
            <a:r>
              <a:rPr lang="en-US" sz="2800" dirty="0" err="1" smtClean="0"/>
              <a:t>beliau</a:t>
            </a:r>
            <a:r>
              <a:rPr lang="en-US" sz="2800" dirty="0" smtClean="0"/>
              <a:t> </a:t>
            </a:r>
            <a:r>
              <a:rPr lang="en-US" sz="2800" dirty="0" err="1" smtClean="0"/>
              <a:t>memperdengarkan</a:t>
            </a:r>
            <a:r>
              <a:rPr lang="en-US" sz="2800" dirty="0" smtClean="0"/>
              <a:t> </a:t>
            </a:r>
            <a:r>
              <a:rPr lang="en-US" sz="2800" dirty="0" err="1" smtClean="0"/>
              <a:t>kepada</a:t>
            </a:r>
            <a:r>
              <a:rPr lang="en-US" sz="2800" dirty="0" smtClean="0"/>
              <a:t> </a:t>
            </a:r>
            <a:r>
              <a:rPr lang="en-US" sz="2800" dirty="0" err="1" smtClean="0"/>
              <a:t>kami</a:t>
            </a:r>
            <a:r>
              <a:rPr lang="en-US" sz="2800" dirty="0" smtClean="0"/>
              <a:t> </a:t>
            </a:r>
            <a:r>
              <a:rPr lang="en-US" sz="2800" dirty="0" err="1" smtClean="0"/>
              <a:t>bacaan</a:t>
            </a:r>
            <a:r>
              <a:rPr lang="en-US" sz="2800" dirty="0" smtClean="0"/>
              <a:t> </a:t>
            </a:r>
            <a:r>
              <a:rPr lang="en-US" sz="2800" dirty="0" err="1" smtClean="0"/>
              <a:t>ayat</a:t>
            </a:r>
            <a:r>
              <a:rPr lang="en-US" sz="2800" dirty="0" smtClean="0"/>
              <a:t> </a:t>
            </a:r>
            <a:r>
              <a:rPr lang="en-US" sz="2800" dirty="0" err="1" smtClean="0"/>
              <a:t>itu</a:t>
            </a:r>
            <a:r>
              <a:rPr lang="en-US" sz="2800" dirty="0" smtClean="0"/>
              <a:t>, </a:t>
            </a:r>
            <a:r>
              <a:rPr lang="en-US" sz="2800" dirty="0" err="1" smtClean="0"/>
              <a:t>dan</a:t>
            </a:r>
            <a:r>
              <a:rPr lang="en-US" sz="2800" dirty="0" smtClean="0"/>
              <a:t> </a:t>
            </a:r>
            <a:r>
              <a:rPr lang="en-US" sz="2800" dirty="0" err="1" smtClean="0"/>
              <a:t>pada</a:t>
            </a:r>
            <a:r>
              <a:rPr lang="en-US" sz="2800" dirty="0" smtClean="0"/>
              <a:t> </a:t>
            </a:r>
            <a:r>
              <a:rPr lang="en-US" sz="2800" dirty="0" err="1" smtClean="0"/>
              <a:t>rakaat</a:t>
            </a:r>
            <a:r>
              <a:rPr lang="en-US" sz="2800" dirty="0" smtClean="0"/>
              <a:t> </a:t>
            </a:r>
            <a:r>
              <a:rPr lang="en-US" sz="2800" dirty="0" err="1" smtClean="0"/>
              <a:t>ke</a:t>
            </a:r>
            <a:r>
              <a:rPr lang="en-US" sz="2800" dirty="0" smtClean="0"/>
              <a:t>- 1 </a:t>
            </a:r>
            <a:r>
              <a:rPr lang="en-US" sz="2800" dirty="0" err="1" smtClean="0"/>
              <a:t>dipanjangkan</a:t>
            </a:r>
            <a:r>
              <a:rPr lang="en-US" sz="2800" dirty="0" smtClean="0"/>
              <a:t> </a:t>
            </a:r>
            <a:r>
              <a:rPr lang="en-US" sz="2800" dirty="0" err="1" smtClean="0"/>
              <a:t>dan</a:t>
            </a:r>
            <a:r>
              <a:rPr lang="en-US" sz="2800" dirty="0" smtClean="0"/>
              <a:t> </a:t>
            </a:r>
            <a:r>
              <a:rPr lang="en-US" sz="2800" dirty="0" err="1" smtClean="0"/>
              <a:t>pada</a:t>
            </a:r>
            <a:r>
              <a:rPr lang="en-US" sz="2800" dirty="0" smtClean="0"/>
              <a:t> </a:t>
            </a:r>
            <a:r>
              <a:rPr lang="en-US" sz="2800" dirty="0" err="1" smtClean="0"/>
              <a:t>rakaat</a:t>
            </a:r>
            <a:r>
              <a:rPr lang="en-US" sz="2800" dirty="0" smtClean="0"/>
              <a:t> </a:t>
            </a:r>
            <a:r>
              <a:rPr lang="en-US" sz="2800" dirty="0" err="1" smtClean="0"/>
              <a:t>ke</a:t>
            </a:r>
            <a:r>
              <a:rPr lang="en-US" sz="2800" dirty="0" smtClean="0"/>
              <a:t> 2 </a:t>
            </a:r>
            <a:r>
              <a:rPr lang="en-US" sz="2800" dirty="0" err="1" smtClean="0"/>
              <a:t>tidak</a:t>
            </a:r>
            <a:r>
              <a:rPr lang="en-US" sz="2800" dirty="0" smtClean="0"/>
              <a:t> </a:t>
            </a:r>
            <a:r>
              <a:rPr lang="en-US" sz="2800" dirty="0" err="1" smtClean="0"/>
              <a:t>dipanjangkan</a:t>
            </a:r>
            <a:r>
              <a:rPr lang="en-US" sz="2800" dirty="0" smtClean="0"/>
              <a:t>, </a:t>
            </a:r>
            <a:r>
              <a:rPr lang="en-US" sz="2800" dirty="0" err="1" smtClean="0"/>
              <a:t>demikian</a:t>
            </a:r>
            <a:r>
              <a:rPr lang="en-US" sz="2800" dirty="0" smtClean="0"/>
              <a:t> </a:t>
            </a:r>
            <a:r>
              <a:rPr lang="en-US" sz="2800" dirty="0" err="1" smtClean="0"/>
              <a:t>juga</a:t>
            </a:r>
            <a:r>
              <a:rPr lang="en-US" sz="2800" dirty="0" smtClean="0"/>
              <a:t> </a:t>
            </a:r>
            <a:r>
              <a:rPr lang="en-US" sz="2800" dirty="0" err="1" smtClean="0"/>
              <a:t>dalam</a:t>
            </a:r>
            <a:r>
              <a:rPr lang="en-US" sz="2800" dirty="0" smtClean="0"/>
              <a:t> </a:t>
            </a:r>
            <a:r>
              <a:rPr lang="en-US" sz="2800" dirty="0" err="1" smtClean="0"/>
              <a:t>shalat</a:t>
            </a:r>
            <a:r>
              <a:rPr lang="en-US" sz="2800" dirty="0" smtClean="0"/>
              <a:t> </a:t>
            </a:r>
            <a:r>
              <a:rPr lang="en-US" sz="2800" dirty="0" err="1" smtClean="0"/>
              <a:t>ashar</a:t>
            </a:r>
            <a:r>
              <a:rPr lang="en-US" sz="2800" dirty="0" smtClean="0"/>
              <a:t> </a:t>
            </a:r>
            <a:r>
              <a:rPr lang="en-US" sz="2800" dirty="0" err="1" smtClean="0"/>
              <a:t>dan</a:t>
            </a:r>
            <a:r>
              <a:rPr lang="en-US" sz="2800" dirty="0" smtClean="0"/>
              <a:t> </a:t>
            </a:r>
            <a:r>
              <a:rPr lang="en-US" sz="2800" dirty="0" err="1" smtClean="0"/>
              <a:t>subuh</a:t>
            </a:r>
            <a:r>
              <a:rPr lang="en-US" sz="2800" dirty="0" smtClean="0"/>
              <a:t>.” (HR. </a:t>
            </a:r>
            <a:r>
              <a:rPr lang="en-US" sz="2800" dirty="0" err="1" smtClean="0"/>
              <a:t>Bukhari</a:t>
            </a:r>
            <a:r>
              <a:rPr lang="en-US" sz="2800" dirty="0" smtClean="0"/>
              <a:t>, Muslim, Ahmad, </a:t>
            </a:r>
            <a:r>
              <a:rPr lang="en-US" sz="2800" dirty="0" err="1" smtClean="0"/>
              <a:t>dan</a:t>
            </a:r>
            <a:r>
              <a:rPr lang="en-US" sz="2800" dirty="0" smtClean="0"/>
              <a:t> Ad-</a:t>
            </a:r>
            <a:r>
              <a:rPr lang="en-US" sz="2800" dirty="0" err="1" smtClean="0"/>
              <a:t>Darimii</a:t>
            </a:r>
            <a:r>
              <a:rPr lang="en-US" sz="2800" dirty="0" smtClean="0"/>
              <a:t>).</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normAutofit/>
          </a:bodyPr>
          <a:lstStyle/>
          <a:p>
            <a:r>
              <a:rPr lang="en-US" sz="3200" b="1" dirty="0" smtClean="0"/>
              <a:t>URUTAN 10: MACAM BACAAN RUKU’, SUJUD DAN DALILNYA</a:t>
            </a:r>
            <a:endParaRPr lang="en-US" sz="3200" b="1" dirty="0"/>
          </a:p>
        </p:txBody>
      </p:sp>
      <p:sp>
        <p:nvSpPr>
          <p:cNvPr id="3" name="Content Placeholder 2"/>
          <p:cNvSpPr>
            <a:spLocks noGrp="1"/>
          </p:cNvSpPr>
          <p:nvPr>
            <p:ph idx="1"/>
          </p:nvPr>
        </p:nvSpPr>
        <p:spPr>
          <a:xfrm>
            <a:off x="0" y="1500174"/>
            <a:ext cx="9144000" cy="5357826"/>
          </a:xfrm>
          <a:solidFill>
            <a:srgbClr val="00B050"/>
          </a:solidFill>
        </p:spPr>
        <p:txBody>
          <a:bodyPr>
            <a:normAutofit/>
          </a:bodyPr>
          <a:lstStyle/>
          <a:p>
            <a:endParaRPr lang="en-US" sz="2400" dirty="0" smtClean="0"/>
          </a:p>
          <a:p>
            <a:pPr algn="r"/>
            <a:endParaRPr lang="en-US" sz="2400" dirty="0" smtClean="0"/>
          </a:p>
          <a:p>
            <a:pPr>
              <a:buNone/>
            </a:pPr>
            <a:r>
              <a:rPr lang="en-US" sz="2400" dirty="0" smtClean="0"/>
              <a:t>     </a:t>
            </a:r>
            <a:endParaRPr lang="ar-SA" sz="2400" dirty="0" smtClean="0"/>
          </a:p>
          <a:p>
            <a:pPr>
              <a:buNone/>
            </a:pPr>
            <a:endParaRPr lang="ar-SA" sz="2400" dirty="0" smtClean="0"/>
          </a:p>
          <a:p>
            <a:pPr>
              <a:buNone/>
            </a:pPr>
            <a:endParaRPr lang="ar-SA" sz="2400" dirty="0" smtClean="0"/>
          </a:p>
          <a:p>
            <a:pPr>
              <a:buNone/>
            </a:pPr>
            <a:endParaRPr lang="ar-SA" sz="2400" dirty="0" smtClean="0"/>
          </a:p>
          <a:p>
            <a:pPr>
              <a:buNone/>
            </a:pPr>
            <a:endParaRPr lang="ar-SA" sz="2400" dirty="0" smtClean="0"/>
          </a:p>
          <a:p>
            <a:pPr>
              <a:buNone/>
            </a:pPr>
            <a:r>
              <a:rPr lang="en-US" sz="2400" dirty="0" smtClean="0"/>
              <a:t> </a:t>
            </a:r>
            <a:endParaRPr lang="en-US" sz="2800" dirty="0"/>
          </a:p>
        </p:txBody>
      </p:sp>
      <p:sp>
        <p:nvSpPr>
          <p:cNvPr id="4" name="Rectangle 3"/>
          <p:cNvSpPr/>
          <p:nvPr/>
        </p:nvSpPr>
        <p:spPr>
          <a:xfrm>
            <a:off x="500034" y="1714488"/>
            <a:ext cx="8143932" cy="4524315"/>
          </a:xfrm>
          <a:prstGeom prst="rect">
            <a:avLst/>
          </a:prstGeom>
        </p:spPr>
        <p:txBody>
          <a:bodyPr wrap="square">
            <a:spAutoFit/>
          </a:bodyPr>
          <a:lstStyle/>
          <a:p>
            <a:pPr algn="r">
              <a:buNone/>
            </a:pPr>
            <a:r>
              <a:rPr lang="ar-SA" sz="3600" dirty="0" smtClean="0">
                <a:solidFill>
                  <a:schemeClr val="bg1"/>
                </a:solidFill>
              </a:rPr>
              <a:t>عَنْ عَائِشَةَ رَضِيَ الَّلهُ عَنْهَا كَانَ النَّبِيُّ صعلم يَقُوْلُ فِيْ رُكُوْعِهِ وَسُجُوْدِهِ سُبْحَا نَكَ الَّلهُمَّ رَبَّنَا وَبِحَمْدِكَ الَّلهُمَّ اغْفِرْلِيْ.(رواه البخاري ومسلم) </a:t>
            </a:r>
          </a:p>
          <a:p>
            <a:pPr indent="14288" algn="just">
              <a:buNone/>
            </a:pPr>
            <a:r>
              <a:rPr lang="en-US" sz="3600" dirty="0" smtClean="0">
                <a:solidFill>
                  <a:schemeClr val="bg1"/>
                </a:solidFill>
              </a:rPr>
              <a:t>“Dari ‘</a:t>
            </a:r>
            <a:r>
              <a:rPr lang="en-US" sz="3600" dirty="0" err="1" smtClean="0">
                <a:solidFill>
                  <a:schemeClr val="bg1"/>
                </a:solidFill>
              </a:rPr>
              <a:t>Aisyah</a:t>
            </a:r>
            <a:r>
              <a:rPr lang="en-US" sz="3600" dirty="0" smtClean="0">
                <a:solidFill>
                  <a:schemeClr val="bg1"/>
                </a:solidFill>
              </a:rPr>
              <a:t> </a:t>
            </a:r>
            <a:r>
              <a:rPr lang="en-US" sz="3600" dirty="0" err="1" smtClean="0">
                <a:solidFill>
                  <a:schemeClr val="bg1"/>
                </a:solidFill>
              </a:rPr>
              <a:t>menceritakan</a:t>
            </a:r>
            <a:r>
              <a:rPr lang="en-US" sz="3600" dirty="0" smtClean="0">
                <a:solidFill>
                  <a:schemeClr val="bg1"/>
                </a:solidFill>
              </a:rPr>
              <a:t> </a:t>
            </a:r>
            <a:r>
              <a:rPr lang="en-US" sz="3600" dirty="0" err="1" smtClean="0">
                <a:solidFill>
                  <a:schemeClr val="bg1"/>
                </a:solidFill>
              </a:rPr>
              <a:t>bahwa</a:t>
            </a:r>
            <a:r>
              <a:rPr lang="en-US" sz="3600" dirty="0" smtClean="0">
                <a:solidFill>
                  <a:schemeClr val="bg1"/>
                </a:solidFill>
              </a:rPr>
              <a:t> </a:t>
            </a:r>
            <a:r>
              <a:rPr lang="en-US" sz="3600" dirty="0" err="1" smtClean="0">
                <a:solidFill>
                  <a:schemeClr val="bg1"/>
                </a:solidFill>
              </a:rPr>
              <a:t>Rasulullah</a:t>
            </a:r>
            <a:r>
              <a:rPr lang="en-US" sz="3600" dirty="0" smtClean="0">
                <a:solidFill>
                  <a:schemeClr val="bg1"/>
                </a:solidFill>
              </a:rPr>
              <a:t> </a:t>
            </a:r>
            <a:r>
              <a:rPr lang="en-US" sz="3600" dirty="0" err="1" smtClean="0">
                <a:solidFill>
                  <a:schemeClr val="bg1"/>
                </a:solidFill>
              </a:rPr>
              <a:t>dalam</a:t>
            </a:r>
            <a:r>
              <a:rPr lang="en-US" sz="3600" dirty="0" smtClean="0">
                <a:solidFill>
                  <a:schemeClr val="bg1"/>
                </a:solidFill>
              </a:rPr>
              <a:t> </a:t>
            </a:r>
            <a:r>
              <a:rPr lang="en-US" sz="3600" dirty="0" err="1" smtClean="0">
                <a:solidFill>
                  <a:schemeClr val="bg1"/>
                </a:solidFill>
              </a:rPr>
              <a:t>ruku</a:t>
            </a:r>
            <a:r>
              <a:rPr lang="en-US" sz="3600" dirty="0" smtClean="0">
                <a:solidFill>
                  <a:schemeClr val="bg1"/>
                </a:solidFill>
              </a:rPr>
              <a:t>’ </a:t>
            </a:r>
            <a:r>
              <a:rPr lang="en-US" sz="3600" dirty="0" err="1" smtClean="0">
                <a:solidFill>
                  <a:schemeClr val="bg1"/>
                </a:solidFill>
              </a:rPr>
              <a:t>dan</a:t>
            </a:r>
            <a:r>
              <a:rPr lang="en-US" sz="3600" dirty="0" smtClean="0">
                <a:solidFill>
                  <a:schemeClr val="bg1"/>
                </a:solidFill>
              </a:rPr>
              <a:t> </a:t>
            </a:r>
            <a:r>
              <a:rPr lang="en-US" sz="3600" dirty="0" err="1" smtClean="0">
                <a:solidFill>
                  <a:schemeClr val="bg1"/>
                </a:solidFill>
              </a:rPr>
              <a:t>sujudnya</a:t>
            </a:r>
            <a:r>
              <a:rPr lang="en-US" sz="3600" dirty="0" smtClean="0">
                <a:solidFill>
                  <a:schemeClr val="bg1"/>
                </a:solidFill>
              </a:rPr>
              <a:t>, </a:t>
            </a:r>
            <a:r>
              <a:rPr lang="en-US" sz="3600" dirty="0" err="1" smtClean="0">
                <a:solidFill>
                  <a:schemeClr val="bg1"/>
                </a:solidFill>
              </a:rPr>
              <a:t>beliau</a:t>
            </a:r>
            <a:r>
              <a:rPr lang="en-US" sz="3600" dirty="0" smtClean="0">
                <a:solidFill>
                  <a:schemeClr val="bg1"/>
                </a:solidFill>
              </a:rPr>
              <a:t> </a:t>
            </a:r>
            <a:r>
              <a:rPr lang="en-US" sz="3600" dirty="0" err="1" smtClean="0">
                <a:solidFill>
                  <a:schemeClr val="bg1"/>
                </a:solidFill>
              </a:rPr>
              <a:t>membaca</a:t>
            </a:r>
            <a:r>
              <a:rPr lang="en-US" sz="3600" dirty="0" smtClean="0">
                <a:solidFill>
                  <a:schemeClr val="bg1"/>
                </a:solidFill>
              </a:rPr>
              <a:t>: </a:t>
            </a:r>
            <a:r>
              <a:rPr lang="en-US" sz="3600" dirty="0" err="1" smtClean="0">
                <a:solidFill>
                  <a:schemeClr val="bg1"/>
                </a:solidFill>
              </a:rPr>
              <a:t>Subhanakallahumma</a:t>
            </a:r>
            <a:r>
              <a:rPr lang="en-US" sz="3600" dirty="0" smtClean="0">
                <a:solidFill>
                  <a:schemeClr val="bg1"/>
                </a:solidFill>
              </a:rPr>
              <a:t> </a:t>
            </a:r>
            <a:r>
              <a:rPr lang="en-US" sz="3600" dirty="0" err="1" smtClean="0">
                <a:solidFill>
                  <a:schemeClr val="bg1"/>
                </a:solidFill>
              </a:rPr>
              <a:t>rabbanaa</a:t>
            </a:r>
            <a:r>
              <a:rPr lang="en-US" sz="3600" dirty="0" smtClean="0">
                <a:solidFill>
                  <a:schemeClr val="bg1"/>
                </a:solidFill>
              </a:rPr>
              <a:t> </a:t>
            </a:r>
            <a:r>
              <a:rPr lang="en-US" sz="3600" dirty="0" err="1" smtClean="0">
                <a:solidFill>
                  <a:schemeClr val="bg1"/>
                </a:solidFill>
              </a:rPr>
              <a:t>wabihamdika</a:t>
            </a:r>
            <a:r>
              <a:rPr lang="en-US" sz="3600" dirty="0" smtClean="0">
                <a:solidFill>
                  <a:schemeClr val="bg1"/>
                </a:solidFill>
              </a:rPr>
              <a:t> </a:t>
            </a:r>
            <a:r>
              <a:rPr lang="en-US" sz="3600" dirty="0" err="1" smtClean="0">
                <a:solidFill>
                  <a:schemeClr val="bg1"/>
                </a:solidFill>
              </a:rPr>
              <a:t>Allahummaghfirlii</a:t>
            </a:r>
            <a:r>
              <a:rPr lang="en-US" sz="3600" dirty="0" smtClean="0">
                <a:solidFill>
                  <a:schemeClr val="bg1"/>
                </a:solidFill>
              </a:rPr>
              <a:t>” (HR. </a:t>
            </a:r>
            <a:r>
              <a:rPr lang="en-US" sz="3600" dirty="0" err="1" smtClean="0">
                <a:solidFill>
                  <a:schemeClr val="bg1"/>
                </a:solidFill>
              </a:rPr>
              <a:t>Bukhari</a:t>
            </a:r>
            <a:r>
              <a:rPr lang="en-US" sz="3600" dirty="0" smtClean="0">
                <a:solidFill>
                  <a:schemeClr val="bg1"/>
                </a:solidFill>
              </a:rPr>
              <a:t> </a:t>
            </a:r>
            <a:r>
              <a:rPr lang="en-US" sz="3600" dirty="0" err="1" smtClean="0">
                <a:solidFill>
                  <a:schemeClr val="bg1"/>
                </a:solidFill>
              </a:rPr>
              <a:t>dan</a:t>
            </a:r>
            <a:r>
              <a:rPr lang="en-US" sz="3600" dirty="0" smtClean="0">
                <a:solidFill>
                  <a:schemeClr val="bg1"/>
                </a:solidFill>
              </a:rPr>
              <a:t> Muslim).</a:t>
            </a:r>
            <a:endParaRPr lang="en-US" sz="3600"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a:solidFill>
            <a:srgbClr val="002060"/>
          </a:solidFill>
        </p:spPr>
        <p:txBody>
          <a:bodyPr>
            <a:normAutofit/>
          </a:bodyPr>
          <a:lstStyle/>
          <a:p>
            <a:pPr algn="r">
              <a:buNone/>
            </a:pPr>
            <a:r>
              <a:rPr lang="ar-SA" sz="2800" dirty="0" smtClean="0">
                <a:solidFill>
                  <a:schemeClr val="bg1"/>
                </a:solidFill>
              </a:rPr>
              <a:t> </a:t>
            </a:r>
          </a:p>
          <a:p>
            <a:pPr algn="r">
              <a:buNone/>
            </a:pPr>
            <a:r>
              <a:rPr lang="ar-SA" sz="2800" dirty="0" smtClean="0">
                <a:solidFill>
                  <a:schemeClr val="bg1"/>
                </a:solidFill>
              </a:rPr>
              <a:t>عَنِ ابْنِ حُزَيْفَةَ قَالَ: صَلَّيْتُ مَعَ النَّبِىِّ صعلم كَانَ يَقُولُ فِى رُكُوْعِهِ ”سُبْحَانَ رَبِّيَ الْعَظِيْمِ“ وَفِى سُجُوْدِهِ ”سُبْحَانَ رَبِّيَ الاَعْلَى“ (رواه الخمسة وصحّحه الترمذىُّ) </a:t>
            </a:r>
          </a:p>
          <a:p>
            <a:pPr>
              <a:buNone/>
            </a:pPr>
            <a:endParaRPr lang="ar-SA" sz="2800" dirty="0" smtClean="0">
              <a:solidFill>
                <a:schemeClr val="bg1"/>
              </a:solidFill>
              <a:latin typeface="Arial" pitchFamily="34" charset="0"/>
              <a:cs typeface="Arial" pitchFamily="34" charset="0"/>
            </a:endParaRPr>
          </a:p>
          <a:p>
            <a:pPr>
              <a:buNone/>
            </a:pPr>
            <a:r>
              <a:rPr lang="ar-SA" sz="2800" dirty="0" smtClean="0">
                <a:solidFill>
                  <a:schemeClr val="bg1"/>
                </a:solidFill>
                <a:latin typeface="Arial" pitchFamily="34" charset="0"/>
                <a:cs typeface="Arial" pitchFamily="34" charset="0"/>
              </a:rPr>
              <a:t>   </a:t>
            </a:r>
            <a:r>
              <a:rPr lang="en-US" sz="2800" dirty="0" smtClean="0">
                <a:solidFill>
                  <a:schemeClr val="bg1"/>
                </a:solidFill>
                <a:latin typeface="Arial" pitchFamily="34" charset="0"/>
                <a:cs typeface="Arial" pitchFamily="34" charset="0"/>
              </a:rPr>
              <a:t>“Dari </a:t>
            </a:r>
            <a:r>
              <a:rPr lang="en-US" sz="2800" dirty="0" err="1" smtClean="0">
                <a:solidFill>
                  <a:schemeClr val="bg1"/>
                </a:solidFill>
                <a:latin typeface="Arial" pitchFamily="34" charset="0"/>
                <a:cs typeface="Arial" pitchFamily="34" charset="0"/>
              </a:rPr>
              <a:t>Huzaifah</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berkata</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Aku</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shalat</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bersama</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Nabi</a:t>
            </a:r>
            <a:r>
              <a:rPr lang="en-US" sz="2800" dirty="0" smtClean="0">
                <a:solidFill>
                  <a:schemeClr val="bg1"/>
                </a:solidFill>
                <a:latin typeface="Arial" pitchFamily="34" charset="0"/>
                <a:cs typeface="Arial" pitchFamily="34" charset="0"/>
              </a:rPr>
              <a:t> Saw, </a:t>
            </a:r>
            <a:r>
              <a:rPr lang="en-US" sz="2800" dirty="0" err="1" smtClean="0">
                <a:solidFill>
                  <a:schemeClr val="bg1"/>
                </a:solidFill>
                <a:latin typeface="Arial" pitchFamily="34" charset="0"/>
                <a:cs typeface="Arial" pitchFamily="34" charset="0"/>
              </a:rPr>
              <a:t>maka</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dalam</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ruku</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Beliau</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membaca</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Subhana-Rabbiyal-Adhiim</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dan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dalam</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sujud</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Beliau</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membaca</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Subhana-Rabbiyal</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alaa</a:t>
            </a:r>
            <a:r>
              <a:rPr lang="en-US" sz="2800" dirty="0" smtClean="0">
                <a:solidFill>
                  <a:schemeClr val="bg1"/>
                </a:solidFill>
                <a:latin typeface="Arial" pitchFamily="34" charset="0"/>
                <a:cs typeface="Arial" pitchFamily="34" charset="0"/>
              </a:rPr>
              <a:t>”.(HR. Lima </a:t>
            </a:r>
            <a:r>
              <a:rPr lang="en-US" sz="2800" dirty="0" err="1" smtClean="0">
                <a:solidFill>
                  <a:schemeClr val="bg1"/>
                </a:solidFill>
                <a:latin typeface="Arial" pitchFamily="34" charset="0"/>
                <a:cs typeface="Arial" pitchFamily="34" charset="0"/>
              </a:rPr>
              <a:t>Ahli</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Hadits</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dan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dishahihkan</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oleh</a:t>
            </a:r>
            <a:r>
              <a:rPr lang="en-US" sz="2800" dirty="0" smtClean="0">
                <a:solidFill>
                  <a:schemeClr val="bg1"/>
                </a:solidFill>
                <a:latin typeface="Arial" pitchFamily="34" charset="0"/>
                <a:cs typeface="Arial" pitchFamily="34" charset="0"/>
              </a:rPr>
              <a:t> </a:t>
            </a:r>
            <a:r>
              <a:rPr lang="en-US" sz="2800" dirty="0" err="1" smtClean="0">
                <a:solidFill>
                  <a:schemeClr val="bg1"/>
                </a:solidFill>
                <a:latin typeface="Arial" pitchFamily="34" charset="0"/>
                <a:cs typeface="Arial" pitchFamily="34" charset="0"/>
              </a:rPr>
              <a:t>Tirmidzi</a:t>
            </a:r>
            <a:r>
              <a:rPr lang="en-US" sz="2800" dirty="0" smtClean="0">
                <a:solidFill>
                  <a:schemeClr val="bg1"/>
                </a:solidFill>
                <a:latin typeface="Arial" pitchFamily="34" charset="0"/>
                <a:cs typeface="Arial" pitchFamily="34" charset="0"/>
              </a:rPr>
              <a:t>).</a:t>
            </a:r>
          </a:p>
          <a:p>
            <a:pPr algn="r">
              <a:buNone/>
            </a:pPr>
            <a:endParaRPr lang="ar-SA" sz="2800" dirty="0" smtClean="0">
              <a:solidFill>
                <a:schemeClr val="bg1"/>
              </a:solidFill>
            </a:endParaRPr>
          </a:p>
          <a:p>
            <a:pPr algn="r">
              <a:buNone/>
            </a:pPr>
            <a:endParaRPr lang="ar-SA" sz="2800" dirty="0" smtClean="0">
              <a:solidFill>
                <a:schemeClr val="bg1"/>
              </a:solidFill>
            </a:endParaRPr>
          </a:p>
          <a:p>
            <a:pPr algn="r">
              <a:buNone/>
            </a:pPr>
            <a:endParaRPr lang="ar-SA" sz="2800" dirty="0" smtClean="0">
              <a:solidFill>
                <a:schemeClr val="bg1"/>
              </a:solidFill>
            </a:endParaRPr>
          </a:p>
          <a:p>
            <a:pPr algn="r">
              <a:buNone/>
            </a:pPr>
            <a:endParaRPr lang="ar-SA" sz="2800" dirty="0" smtClean="0">
              <a:solidFill>
                <a:schemeClr val="bg1"/>
              </a:solidFill>
            </a:endParaRPr>
          </a:p>
          <a:p>
            <a:pPr algn="r">
              <a:buNone/>
            </a:pPr>
            <a:endParaRPr lang="ar-SA" sz="2800" dirty="0" smtClean="0">
              <a:solidFill>
                <a:schemeClr val="bg1"/>
              </a:solidFill>
            </a:endParaRPr>
          </a:p>
          <a:p>
            <a:pPr algn="r">
              <a:buNone/>
            </a:pPr>
            <a:endParaRPr lang="ar-SA" sz="2800" dirty="0" smtClean="0">
              <a:solidFill>
                <a:schemeClr val="bg1"/>
              </a:solidFill>
            </a:endParaRPr>
          </a:p>
          <a:p>
            <a:pPr algn="r">
              <a:buNone/>
            </a:pPr>
            <a:endParaRPr lang="ar-SA" sz="2800" dirty="0" smtClean="0">
              <a:solidFill>
                <a:schemeClr val="bg1"/>
              </a:solidFill>
            </a:endParaRPr>
          </a:p>
          <a:p>
            <a:pPr algn="r">
              <a:buNone/>
            </a:pPr>
            <a:endParaRPr lang="ar-SA" sz="2800" dirty="0" smtClean="0">
              <a:solidFill>
                <a:schemeClr val="bg1"/>
              </a:solidFill>
            </a:endParaRPr>
          </a:p>
          <a:p>
            <a:pPr algn="r">
              <a:buNone/>
            </a:pPr>
            <a:endParaRPr lang="en-US" sz="2800" dirty="0" smtClean="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401080" cy="5411807"/>
          </a:xfrm>
          <a:solidFill>
            <a:srgbClr val="FFC000"/>
          </a:solidFill>
          <a:ln>
            <a:solidFill>
              <a:srgbClr val="FF0000"/>
            </a:solidFill>
          </a:ln>
        </p:spPr>
        <p:txBody>
          <a:bodyPr>
            <a:normAutofit/>
          </a:bodyPr>
          <a:lstStyle/>
          <a:p>
            <a:pPr algn="r">
              <a:buNone/>
            </a:pPr>
            <a:r>
              <a:rPr lang="ar-SA" b="1" dirty="0" smtClean="0"/>
              <a:t>عَنْ عَائِشَةَ أَنَّ رَسُوْلَ الَّلهِ صعلم كَانَ يَقُوْلُ فِيْ رُكُوْعِهِ وَسُجُوْدِهِ سُبُّحٌ قُدُّوْسٌ رَبُّ   الْمَلاَئِكَةِ وَالرُّوْ احِ . (رواه المسلم والنساء وأبودلود وأحمد بن حمبال).</a:t>
            </a:r>
          </a:p>
          <a:p>
            <a:pPr algn="r">
              <a:buNone/>
            </a:pPr>
            <a:endParaRPr lang="ar-SA" b="1" dirty="0" smtClean="0">
              <a:latin typeface="Arial" pitchFamily="34" charset="0"/>
              <a:cs typeface="Arial" pitchFamily="34" charset="0"/>
            </a:endParaRPr>
          </a:p>
          <a:p>
            <a:pPr algn="just">
              <a:buNone/>
            </a:pPr>
            <a:r>
              <a:rPr lang="id-ID" b="1" dirty="0" smtClean="0">
                <a:latin typeface="Arial" pitchFamily="34" charset="0"/>
                <a:cs typeface="Arial" pitchFamily="34" charset="0"/>
              </a:rPr>
              <a:t>“ Dari ‘Aisyah Rasulullah Saw dalam ruku’ dan sujud membaca: “Subbu-hun quddu-sun Rabbul Malaaikati Warruuh.”(HR. Muslim, An-Nasaa’i, Abu Daud dan Ahmad bin Hambal).</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9144000" cy="1071570"/>
          </a:xfrm>
          <a:solidFill>
            <a:schemeClr val="tx1"/>
          </a:solidFill>
          <a:ln>
            <a:solidFill>
              <a:srgbClr val="FF0000"/>
            </a:solidFill>
          </a:ln>
        </p:spPr>
        <p:txBody>
          <a:bodyPr>
            <a:normAutofit/>
          </a:bodyPr>
          <a:lstStyle/>
          <a:p>
            <a:r>
              <a:rPr lang="ar-SA" sz="3200" dirty="0" smtClean="0">
                <a:solidFill>
                  <a:schemeClr val="bg1"/>
                </a:solidFill>
              </a:rPr>
              <a:t>        </a:t>
            </a:r>
            <a:r>
              <a:rPr lang="en-US" sz="3200" dirty="0" smtClean="0">
                <a:solidFill>
                  <a:schemeClr val="bg1"/>
                </a:solidFill>
              </a:rPr>
              <a:t>URUTAN 12: SUJUD MENDAHULUKAN LUTUT </a:t>
            </a:r>
            <a:r>
              <a:rPr lang="en-US" sz="2800" b="1" dirty="0" smtClean="0"/>
              <a:t>TANGAN</a:t>
            </a:r>
            <a:r>
              <a:rPr lang="en-US" sz="3200" b="1" dirty="0" smtClean="0"/>
              <a:t> DAN DUDUK</a:t>
            </a:r>
            <a:endParaRPr lang="en-US" sz="3200" b="1" dirty="0"/>
          </a:p>
        </p:txBody>
      </p:sp>
      <p:sp>
        <p:nvSpPr>
          <p:cNvPr id="3" name="Content Placeholder 2"/>
          <p:cNvSpPr>
            <a:spLocks noGrp="1"/>
          </p:cNvSpPr>
          <p:nvPr>
            <p:ph idx="1"/>
          </p:nvPr>
        </p:nvSpPr>
        <p:spPr>
          <a:xfrm>
            <a:off x="0" y="1571612"/>
            <a:ext cx="9144000" cy="5000660"/>
          </a:xfrm>
          <a:solidFill>
            <a:srgbClr val="00B050"/>
          </a:solidFill>
          <a:ln>
            <a:solidFill>
              <a:srgbClr val="FF0000"/>
            </a:solidFill>
          </a:ln>
        </p:spPr>
        <p:txBody>
          <a:bodyPr>
            <a:noAutofit/>
          </a:bodyPr>
          <a:lstStyle/>
          <a:p>
            <a:pPr algn="r">
              <a:lnSpc>
                <a:spcPct val="150000"/>
              </a:lnSpc>
              <a:buNone/>
              <a:defRPr/>
            </a:pPr>
            <a:r>
              <a:rPr lang="ar-SA" sz="2400" b="1" dirty="0" smtClean="0">
                <a:cs typeface="Traditional Arabic" pitchFamily="2" charset="-78"/>
              </a:rPr>
              <a:t>عَنْ وَائِلِ ابْنِ حُجْرٍ قَالَ رَأَيْتُ رَسُوْلَ الّلهِ صعلم إِذَاسَجَدَ وَضَعَ رُكْبَتَيْهِ قَبْلَ يَدَيْهِ وَإِذَانَهَضَ رَفَعَ يَدَيْهِ قَبْلَ رُكْبَتَيْهِ. (رواه الترمذى والنساء وأبوداود)</a:t>
            </a:r>
          </a:p>
          <a:p>
            <a:pPr>
              <a:buNone/>
              <a:defRPr/>
            </a:pPr>
            <a:r>
              <a:rPr lang="ar-SA" sz="2400" b="1" dirty="0" smtClean="0"/>
              <a:t>    </a:t>
            </a:r>
            <a:r>
              <a:rPr lang="en-US" sz="2400" b="1" dirty="0" smtClean="0"/>
              <a:t>Dari </a:t>
            </a:r>
            <a:r>
              <a:rPr lang="en-US" sz="2400" b="1" dirty="0" err="1" smtClean="0"/>
              <a:t>Wa’il</a:t>
            </a:r>
            <a:r>
              <a:rPr lang="en-US" sz="2400" b="1" dirty="0" smtClean="0"/>
              <a:t> bin </a:t>
            </a:r>
            <a:r>
              <a:rPr lang="en-US" sz="2400" b="1" dirty="0" err="1" smtClean="0"/>
              <a:t>Hujrin</a:t>
            </a:r>
            <a:r>
              <a:rPr lang="en-US" sz="2400" b="1" dirty="0" smtClean="0"/>
              <a:t> </a:t>
            </a:r>
            <a:r>
              <a:rPr lang="en-US" sz="2400" b="1" dirty="0" err="1" smtClean="0"/>
              <a:t>berkata</a:t>
            </a:r>
            <a:r>
              <a:rPr lang="en-US" sz="2400" b="1" dirty="0" smtClean="0"/>
              <a:t>: “</a:t>
            </a:r>
            <a:r>
              <a:rPr lang="en-US" sz="2400" b="1" dirty="0" err="1" smtClean="0"/>
              <a:t>Aku</a:t>
            </a:r>
            <a:r>
              <a:rPr lang="en-US" sz="2400" b="1" dirty="0" smtClean="0"/>
              <a:t> </a:t>
            </a:r>
            <a:r>
              <a:rPr lang="en-US" sz="2400" b="1" dirty="0" err="1" smtClean="0"/>
              <a:t>melihat</a:t>
            </a:r>
            <a:r>
              <a:rPr lang="en-US" sz="2400" b="1" dirty="0" smtClean="0"/>
              <a:t> </a:t>
            </a:r>
            <a:r>
              <a:rPr lang="en-US" sz="2400" b="1" dirty="0" err="1" smtClean="0"/>
              <a:t>Rasulullah</a:t>
            </a:r>
            <a:r>
              <a:rPr lang="en-US" sz="2400" b="1" dirty="0" smtClean="0"/>
              <a:t> Saw </a:t>
            </a:r>
            <a:r>
              <a:rPr lang="en-US" sz="2400" b="1" dirty="0" err="1" smtClean="0"/>
              <a:t>bila</a:t>
            </a:r>
            <a:r>
              <a:rPr lang="en-US" sz="2400" b="1" dirty="0" smtClean="0"/>
              <a:t> </a:t>
            </a:r>
            <a:r>
              <a:rPr lang="en-US" sz="2400" b="1" dirty="0" err="1" smtClean="0"/>
              <a:t>bersujud</a:t>
            </a:r>
            <a:r>
              <a:rPr lang="en-US" sz="2400" b="1" dirty="0" smtClean="0"/>
              <a:t> </a:t>
            </a:r>
            <a:r>
              <a:rPr lang="en-US" sz="2400" b="1" dirty="0" err="1" smtClean="0"/>
              <a:t>meletakkan</a:t>
            </a:r>
            <a:r>
              <a:rPr lang="en-US" sz="2400" b="1" dirty="0" smtClean="0"/>
              <a:t> </a:t>
            </a:r>
            <a:r>
              <a:rPr lang="en-US" sz="2400" b="1" dirty="0" err="1" smtClean="0"/>
              <a:t>kedua</a:t>
            </a:r>
            <a:r>
              <a:rPr lang="en-US" sz="2400" b="1" dirty="0" smtClean="0"/>
              <a:t> </a:t>
            </a:r>
            <a:r>
              <a:rPr lang="en-US" sz="2400" b="1" dirty="0" err="1" smtClean="0"/>
              <a:t>lutut</a:t>
            </a:r>
            <a:r>
              <a:rPr lang="en-US" sz="2400" b="1" dirty="0" smtClean="0"/>
              <a:t> </a:t>
            </a:r>
            <a:r>
              <a:rPr lang="en-US" sz="2400" b="1" dirty="0" err="1" smtClean="0"/>
              <a:t>sebelum</a:t>
            </a:r>
            <a:r>
              <a:rPr lang="en-US" sz="2400" b="1" dirty="0" smtClean="0"/>
              <a:t> </a:t>
            </a:r>
            <a:r>
              <a:rPr lang="en-US" sz="2400" b="1" dirty="0" err="1" smtClean="0"/>
              <a:t>kedua</a:t>
            </a:r>
            <a:r>
              <a:rPr lang="en-US" sz="2400" b="1" dirty="0" smtClean="0"/>
              <a:t> </a:t>
            </a:r>
            <a:r>
              <a:rPr lang="en-US" sz="2400" b="1" dirty="0" err="1" smtClean="0"/>
              <a:t>tangannya</a:t>
            </a:r>
            <a:r>
              <a:rPr lang="en-US" sz="2400" b="1" dirty="0" smtClean="0"/>
              <a:t> </a:t>
            </a:r>
            <a:r>
              <a:rPr lang="en-US" sz="2400" b="1" dirty="0" err="1" smtClean="0"/>
              <a:t>dan</a:t>
            </a:r>
            <a:r>
              <a:rPr lang="en-US" sz="2400" b="1" dirty="0" smtClean="0"/>
              <a:t> </a:t>
            </a:r>
            <a:r>
              <a:rPr lang="en-US" sz="2400" b="1" dirty="0" err="1" smtClean="0"/>
              <a:t>kalau</a:t>
            </a:r>
            <a:r>
              <a:rPr lang="en-US" sz="2400" b="1" dirty="0" smtClean="0"/>
              <a:t> </a:t>
            </a:r>
            <a:r>
              <a:rPr lang="en-US" sz="2400" b="1" dirty="0" err="1" smtClean="0"/>
              <a:t>berdiri</a:t>
            </a:r>
            <a:r>
              <a:rPr lang="en-US" sz="2400" b="1" dirty="0" smtClean="0"/>
              <a:t> </a:t>
            </a:r>
            <a:r>
              <a:rPr lang="en-US" sz="2400" b="1" dirty="0" err="1" smtClean="0"/>
              <a:t>mengangkat</a:t>
            </a:r>
            <a:r>
              <a:rPr lang="en-US" sz="2400" b="1" dirty="0" smtClean="0"/>
              <a:t> </a:t>
            </a:r>
            <a:r>
              <a:rPr lang="en-US" sz="2400" b="1" dirty="0" err="1" smtClean="0"/>
              <a:t>kedua</a:t>
            </a:r>
            <a:r>
              <a:rPr lang="en-US" sz="2400" b="1" dirty="0" smtClean="0"/>
              <a:t> </a:t>
            </a:r>
            <a:r>
              <a:rPr lang="en-US" sz="2400" b="1" dirty="0" err="1" smtClean="0"/>
              <a:t>tangannya</a:t>
            </a:r>
            <a:r>
              <a:rPr lang="en-US" sz="2400" b="1" dirty="0" smtClean="0"/>
              <a:t> </a:t>
            </a:r>
            <a:r>
              <a:rPr lang="en-US" sz="2400" b="1" dirty="0" err="1" smtClean="0"/>
              <a:t>sebelum</a:t>
            </a:r>
            <a:r>
              <a:rPr lang="en-US" sz="2400" b="1" dirty="0" smtClean="0"/>
              <a:t> </a:t>
            </a:r>
            <a:r>
              <a:rPr lang="en-US" sz="2400" b="1" dirty="0" err="1" smtClean="0"/>
              <a:t>kedua</a:t>
            </a:r>
            <a:r>
              <a:rPr lang="en-US" sz="2400" b="1" dirty="0" smtClean="0"/>
              <a:t> </a:t>
            </a:r>
            <a:r>
              <a:rPr lang="en-US" sz="2400" b="1" dirty="0" err="1" smtClean="0"/>
              <a:t>lututnya</a:t>
            </a:r>
            <a:r>
              <a:rPr lang="en-US" sz="2400" b="1" dirty="0" smtClean="0"/>
              <a:t>”. (HSR. At-</a:t>
            </a:r>
            <a:r>
              <a:rPr lang="en-US" sz="2400" b="1" dirty="0" err="1" smtClean="0"/>
              <a:t>Tirmizi</a:t>
            </a:r>
            <a:r>
              <a:rPr lang="en-US" sz="2400" b="1" dirty="0" smtClean="0"/>
              <a:t>, An-</a:t>
            </a:r>
            <a:r>
              <a:rPr lang="en-US" sz="2400" b="1" dirty="0" err="1" smtClean="0"/>
              <a:t>Nasa’I</a:t>
            </a:r>
            <a:r>
              <a:rPr lang="en-US" sz="2400" b="1" dirty="0" smtClean="0"/>
              <a:t> </a:t>
            </a:r>
            <a:r>
              <a:rPr lang="en-US" sz="2400" b="1" dirty="0" err="1" smtClean="0"/>
              <a:t>dan</a:t>
            </a:r>
            <a:r>
              <a:rPr lang="en-US" sz="2400" b="1" dirty="0" smtClean="0"/>
              <a:t> Abu </a:t>
            </a:r>
            <a:r>
              <a:rPr lang="en-US" sz="2400" b="1" dirty="0" err="1" smtClean="0"/>
              <a:t>Daud</a:t>
            </a:r>
            <a:r>
              <a:rPr lang="en-US" sz="2400" b="1" dirty="0" smtClean="0"/>
              <a:t>).</a:t>
            </a:r>
          </a:p>
          <a:p>
            <a:pPr algn="r">
              <a:buNone/>
              <a:defRPr/>
            </a:pPr>
            <a:r>
              <a:rPr lang="ar-SA" sz="2400" b="1" dirty="0" smtClean="0">
                <a:cs typeface="Traditional Arabic" pitchFamily="2" charset="-78"/>
              </a:rPr>
              <a:t>عَنِ الْبَرَّاءِ قالَ: قَالَ رَسُوْلُ الَّلهِ صعلم إِِذَاسَجَدْتَ فَضَعْ كَفَّيْكَ وَارْفَعْ مِرْفَقَيْكَ. (رواه المسلم وأحمد بن حمبال)</a:t>
            </a:r>
          </a:p>
          <a:p>
            <a:pPr>
              <a:defRPr/>
            </a:pPr>
            <a:r>
              <a:rPr lang="en-US" sz="2400" b="1" dirty="0" smtClean="0">
                <a:solidFill>
                  <a:srgbClr val="FFFF00"/>
                </a:solidFill>
              </a:rPr>
              <a:t>Dari Al-</a:t>
            </a:r>
            <a:r>
              <a:rPr lang="en-US" sz="2400" b="1" dirty="0" err="1" smtClean="0">
                <a:solidFill>
                  <a:srgbClr val="FFFF00"/>
                </a:solidFill>
              </a:rPr>
              <a:t>Barra</a:t>
            </a:r>
            <a:r>
              <a:rPr lang="en-US" sz="2400" b="1" dirty="0" smtClean="0">
                <a:solidFill>
                  <a:srgbClr val="FFFF00"/>
                </a:solidFill>
              </a:rPr>
              <a:t>’ </a:t>
            </a:r>
            <a:r>
              <a:rPr lang="en-US" sz="2400" b="1" dirty="0" err="1" smtClean="0">
                <a:solidFill>
                  <a:srgbClr val="FFFF00"/>
                </a:solidFill>
              </a:rPr>
              <a:t>berkata</a:t>
            </a:r>
            <a:r>
              <a:rPr lang="en-US" sz="2400" b="1" dirty="0" smtClean="0">
                <a:solidFill>
                  <a:srgbClr val="FFFF00"/>
                </a:solidFill>
              </a:rPr>
              <a:t>: </a:t>
            </a:r>
            <a:r>
              <a:rPr lang="en-US" sz="2400" b="1" dirty="0" err="1" smtClean="0">
                <a:solidFill>
                  <a:srgbClr val="FFFF00"/>
                </a:solidFill>
              </a:rPr>
              <a:t>Rasulullah</a:t>
            </a:r>
            <a:r>
              <a:rPr lang="en-US" sz="2400" b="1" dirty="0" smtClean="0">
                <a:solidFill>
                  <a:srgbClr val="FFFF00"/>
                </a:solidFill>
              </a:rPr>
              <a:t> Saw </a:t>
            </a:r>
            <a:r>
              <a:rPr lang="en-US" sz="2400" b="1" dirty="0" err="1" smtClean="0">
                <a:solidFill>
                  <a:srgbClr val="FFFF00"/>
                </a:solidFill>
              </a:rPr>
              <a:t>bersabda</a:t>
            </a:r>
            <a:r>
              <a:rPr lang="en-US" sz="2400" b="1" dirty="0" smtClean="0">
                <a:solidFill>
                  <a:srgbClr val="FFFF00"/>
                </a:solidFill>
              </a:rPr>
              <a:t>, “</a:t>
            </a:r>
            <a:r>
              <a:rPr lang="en-US" sz="2400" b="1" dirty="0" err="1" smtClean="0">
                <a:solidFill>
                  <a:srgbClr val="FFFF00"/>
                </a:solidFill>
              </a:rPr>
              <a:t>Bila</a:t>
            </a:r>
            <a:r>
              <a:rPr lang="en-US" sz="2400" b="1" dirty="0" smtClean="0">
                <a:solidFill>
                  <a:srgbClr val="FFFF00"/>
                </a:solidFill>
              </a:rPr>
              <a:t> </a:t>
            </a:r>
            <a:r>
              <a:rPr lang="en-US" sz="2400" b="1" dirty="0" err="1" smtClean="0">
                <a:solidFill>
                  <a:srgbClr val="FFFF00"/>
                </a:solidFill>
              </a:rPr>
              <a:t>kamu</a:t>
            </a:r>
            <a:r>
              <a:rPr lang="en-US" sz="2400" b="1" dirty="0" smtClean="0">
                <a:solidFill>
                  <a:srgbClr val="FFFF00"/>
                </a:solidFill>
              </a:rPr>
              <a:t> </a:t>
            </a:r>
            <a:r>
              <a:rPr lang="en-US" sz="2400" b="1" dirty="0" err="1" smtClean="0">
                <a:solidFill>
                  <a:srgbClr val="FFFF00"/>
                </a:solidFill>
              </a:rPr>
              <a:t>sujud</a:t>
            </a:r>
            <a:r>
              <a:rPr lang="en-US" sz="2400" b="1" dirty="0" smtClean="0">
                <a:solidFill>
                  <a:srgbClr val="FFFF00"/>
                </a:solidFill>
              </a:rPr>
              <a:t>, </a:t>
            </a:r>
            <a:r>
              <a:rPr lang="en-US" sz="2400" b="1" dirty="0" err="1" smtClean="0">
                <a:solidFill>
                  <a:srgbClr val="FFFF00"/>
                </a:solidFill>
              </a:rPr>
              <a:t>letekkanlah</a:t>
            </a:r>
            <a:r>
              <a:rPr lang="en-US" sz="2400" b="1" dirty="0" smtClean="0">
                <a:solidFill>
                  <a:srgbClr val="FFFF00"/>
                </a:solidFill>
              </a:rPr>
              <a:t> </a:t>
            </a:r>
            <a:r>
              <a:rPr lang="en-US" sz="2400" b="1" dirty="0" err="1" smtClean="0">
                <a:solidFill>
                  <a:srgbClr val="FFFF00"/>
                </a:solidFill>
              </a:rPr>
              <a:t>kedua</a:t>
            </a:r>
            <a:r>
              <a:rPr lang="en-US" sz="2400" b="1" dirty="0" smtClean="0">
                <a:solidFill>
                  <a:srgbClr val="FFFF00"/>
                </a:solidFill>
              </a:rPr>
              <a:t> </a:t>
            </a:r>
            <a:r>
              <a:rPr lang="en-US" sz="2400" b="1" dirty="0" err="1" smtClean="0">
                <a:solidFill>
                  <a:srgbClr val="FFFF00"/>
                </a:solidFill>
              </a:rPr>
              <a:t>belah</a:t>
            </a:r>
            <a:r>
              <a:rPr lang="en-US" sz="2400" b="1" dirty="0" smtClean="0">
                <a:solidFill>
                  <a:srgbClr val="FFFF00"/>
                </a:solidFill>
              </a:rPr>
              <a:t> </a:t>
            </a:r>
            <a:r>
              <a:rPr lang="en-US" sz="2400" b="1" dirty="0" err="1" smtClean="0">
                <a:solidFill>
                  <a:srgbClr val="FFFF00"/>
                </a:solidFill>
              </a:rPr>
              <a:t>telapak</a:t>
            </a:r>
            <a:r>
              <a:rPr lang="en-US" sz="2400" b="1" dirty="0" smtClean="0">
                <a:solidFill>
                  <a:srgbClr val="FFFF00"/>
                </a:solidFill>
              </a:rPr>
              <a:t> </a:t>
            </a:r>
            <a:r>
              <a:rPr lang="en-US" sz="2400" b="1" dirty="0" err="1" smtClean="0">
                <a:solidFill>
                  <a:srgbClr val="FFFF00"/>
                </a:solidFill>
              </a:rPr>
              <a:t>tanganmu</a:t>
            </a:r>
            <a:r>
              <a:rPr lang="en-US"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smtClean="0">
                <a:solidFill>
                  <a:srgbClr val="FFFF00"/>
                </a:solidFill>
              </a:rPr>
              <a:t>angkatlah</a:t>
            </a:r>
            <a:r>
              <a:rPr lang="en-US" sz="2400" b="1" dirty="0" smtClean="0">
                <a:solidFill>
                  <a:srgbClr val="FFFF00"/>
                </a:solidFill>
              </a:rPr>
              <a:t> </a:t>
            </a:r>
            <a:r>
              <a:rPr lang="en-US" sz="2400" b="1" dirty="0" err="1" smtClean="0">
                <a:solidFill>
                  <a:srgbClr val="FFFF00"/>
                </a:solidFill>
              </a:rPr>
              <a:t>kedua</a:t>
            </a:r>
            <a:r>
              <a:rPr lang="en-US" sz="2400" b="1" dirty="0" smtClean="0">
                <a:solidFill>
                  <a:srgbClr val="FFFF00"/>
                </a:solidFill>
              </a:rPr>
              <a:t> </a:t>
            </a:r>
            <a:r>
              <a:rPr lang="en-US" sz="2400" b="1" dirty="0" err="1" smtClean="0">
                <a:solidFill>
                  <a:srgbClr val="FFFF00"/>
                </a:solidFill>
              </a:rPr>
              <a:t>sikumu</a:t>
            </a:r>
            <a:r>
              <a:rPr lang="en-US" sz="2400" b="1" dirty="0" smtClean="0">
                <a:solidFill>
                  <a:srgbClr val="FFFF00"/>
                </a:solidFill>
              </a:rPr>
              <a:t>”. (HSR. Muslim  </a:t>
            </a:r>
            <a:r>
              <a:rPr lang="en-US" sz="2400" b="1" dirty="0" err="1" smtClean="0">
                <a:solidFill>
                  <a:srgbClr val="FFFF00"/>
                </a:solidFill>
              </a:rPr>
              <a:t>dan</a:t>
            </a:r>
            <a:r>
              <a:rPr lang="en-US" sz="2400" b="1" dirty="0" smtClean="0">
                <a:solidFill>
                  <a:srgbClr val="FFFF00"/>
                </a:solidFill>
              </a:rPr>
              <a:t> Ahmad bin </a:t>
            </a:r>
            <a:r>
              <a:rPr lang="en-US" sz="2400" b="1" dirty="0" err="1" smtClean="0">
                <a:solidFill>
                  <a:srgbClr val="FFFF00"/>
                </a:solidFill>
              </a:rPr>
              <a:t>Hambal</a:t>
            </a:r>
            <a:r>
              <a:rPr lang="en-US" sz="2400" b="1" dirty="0" smtClean="0">
                <a:solidFill>
                  <a:srgbClr val="FFFF00"/>
                </a:solidFill>
              </a:rPr>
              <a:t>).</a:t>
            </a:r>
            <a:endParaRPr lang="en-US" sz="2400" b="1" dirty="0">
              <a:solidFill>
                <a:srgbClr val="FFFF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a:solidFill>
            <a:schemeClr val="tx1"/>
          </a:solidFill>
          <a:ln>
            <a:solidFill>
              <a:srgbClr val="FF0000"/>
            </a:solidFill>
          </a:ln>
        </p:spPr>
        <p:txBody>
          <a:bodyPr>
            <a:normAutofit lnSpcReduction="10000"/>
          </a:bodyPr>
          <a:lstStyle/>
          <a:p>
            <a:pPr algn="just"/>
            <a:r>
              <a:rPr lang="ar-SA" dirty="0" smtClean="0">
                <a:solidFill>
                  <a:schemeClr val="bg1"/>
                </a:solidFill>
                <a:cs typeface="Traditional Arabic" pitchFamily="2" charset="-78"/>
              </a:rPr>
              <a:t>عَنْ وَائِلِ بْنِ حُجْرٍ قَالَ: رَأَيْتُ رَسُوْلَ الّلهِ صعلم إِذَا سَجَدَ وَضَعَ رُكْبَتَيْهِ قَبْلَ يَدَيْهِ وَإِذَانَهَضَ رَفَعَ يَدَيْهِ قَبْلَ رُكْبَتَيْهِ. </a:t>
            </a:r>
            <a:r>
              <a:rPr lang="ar-SA" sz="2800" dirty="0" smtClean="0">
                <a:solidFill>
                  <a:schemeClr val="bg1"/>
                </a:solidFill>
                <a:cs typeface="Traditional Arabic" pitchFamily="2" charset="-78"/>
              </a:rPr>
              <a:t>(رواه الخمسة إلا أحمد) </a:t>
            </a:r>
            <a:br>
              <a:rPr lang="ar-SA" sz="2800" dirty="0" smtClean="0">
                <a:solidFill>
                  <a:schemeClr val="bg1"/>
                </a:solidFill>
                <a:cs typeface="Traditional Arabic" pitchFamily="2" charset="-78"/>
              </a:rPr>
            </a:br>
            <a:r>
              <a:rPr lang="ar-SA" sz="2800" dirty="0" smtClean="0">
                <a:solidFill>
                  <a:schemeClr val="bg1"/>
                </a:solidFill>
              </a:rPr>
              <a:t/>
            </a:r>
            <a:br>
              <a:rPr lang="ar-SA" sz="2800" dirty="0" smtClean="0">
                <a:solidFill>
                  <a:schemeClr val="bg1"/>
                </a:solidFill>
              </a:rPr>
            </a:br>
            <a:r>
              <a:rPr lang="ar-SA" sz="2800" dirty="0" smtClean="0">
                <a:solidFill>
                  <a:schemeClr val="bg1"/>
                </a:solidFill>
              </a:rPr>
              <a:t> </a:t>
            </a:r>
            <a:br>
              <a:rPr lang="ar-SA" sz="2800" dirty="0" smtClean="0">
                <a:solidFill>
                  <a:schemeClr val="bg1"/>
                </a:solidFill>
              </a:rPr>
            </a:br>
            <a:r>
              <a:rPr lang="en-US" dirty="0" smtClean="0">
                <a:solidFill>
                  <a:schemeClr val="bg1"/>
                </a:solidFill>
              </a:rPr>
              <a:t>“Dari </a:t>
            </a:r>
            <a:r>
              <a:rPr lang="en-US" dirty="0" err="1" smtClean="0">
                <a:solidFill>
                  <a:schemeClr val="bg1"/>
                </a:solidFill>
              </a:rPr>
              <a:t>Wa’il</a:t>
            </a:r>
            <a:r>
              <a:rPr lang="en-US" dirty="0" smtClean="0">
                <a:solidFill>
                  <a:schemeClr val="bg1"/>
                </a:solidFill>
              </a:rPr>
              <a:t> bin </a:t>
            </a:r>
            <a:r>
              <a:rPr lang="en-US" dirty="0" err="1" smtClean="0">
                <a:solidFill>
                  <a:schemeClr val="bg1"/>
                </a:solidFill>
              </a:rPr>
              <a:t>Hujrin</a:t>
            </a:r>
            <a:r>
              <a:rPr lang="en-US" dirty="0" smtClean="0">
                <a:solidFill>
                  <a:schemeClr val="bg1"/>
                </a:solidFill>
              </a:rPr>
              <a:t> </a:t>
            </a:r>
            <a:r>
              <a:rPr lang="en-US" dirty="0" err="1" smtClean="0">
                <a:solidFill>
                  <a:schemeClr val="bg1"/>
                </a:solidFill>
              </a:rPr>
              <a:t>berkata</a:t>
            </a:r>
            <a:r>
              <a:rPr lang="en-US" dirty="0" smtClean="0">
                <a:solidFill>
                  <a:schemeClr val="bg1"/>
                </a:solidFill>
              </a:rPr>
              <a:t>: </a:t>
            </a:r>
            <a:r>
              <a:rPr lang="en-US" dirty="0" err="1" smtClean="0">
                <a:solidFill>
                  <a:schemeClr val="bg1"/>
                </a:solidFill>
              </a:rPr>
              <a:t>Aku</a:t>
            </a:r>
            <a:r>
              <a:rPr lang="en-US" dirty="0" smtClean="0">
                <a:solidFill>
                  <a:schemeClr val="bg1"/>
                </a:solidFill>
              </a:rPr>
              <a:t> </a:t>
            </a:r>
            <a:r>
              <a:rPr lang="en-US" dirty="0" err="1" smtClean="0">
                <a:solidFill>
                  <a:schemeClr val="bg1"/>
                </a:solidFill>
              </a:rPr>
              <a:t>melihat</a:t>
            </a:r>
            <a:r>
              <a:rPr lang="en-US" dirty="0" smtClean="0">
                <a:solidFill>
                  <a:schemeClr val="bg1"/>
                </a:solidFill>
              </a:rPr>
              <a:t> </a:t>
            </a:r>
            <a:r>
              <a:rPr lang="en-US" dirty="0" err="1" smtClean="0">
                <a:solidFill>
                  <a:schemeClr val="bg1"/>
                </a:solidFill>
              </a:rPr>
              <a:t>Rasulullah</a:t>
            </a:r>
            <a:r>
              <a:rPr lang="en-US" dirty="0" smtClean="0">
                <a:solidFill>
                  <a:schemeClr val="bg1"/>
                </a:solidFill>
              </a:rPr>
              <a:t> Saw, </a:t>
            </a:r>
            <a:r>
              <a:rPr lang="en-US" dirty="0" err="1" smtClean="0">
                <a:solidFill>
                  <a:schemeClr val="bg1"/>
                </a:solidFill>
              </a:rPr>
              <a:t>bila</a:t>
            </a:r>
            <a:r>
              <a:rPr lang="en-US" dirty="0" smtClean="0">
                <a:solidFill>
                  <a:schemeClr val="bg1"/>
                </a:solidFill>
              </a:rPr>
              <a:t> </a:t>
            </a:r>
            <a:r>
              <a:rPr lang="en-US" dirty="0" err="1" smtClean="0">
                <a:solidFill>
                  <a:schemeClr val="bg1"/>
                </a:solidFill>
              </a:rPr>
              <a:t>bersujud</a:t>
            </a:r>
            <a:r>
              <a:rPr lang="en-US" dirty="0" smtClean="0">
                <a:solidFill>
                  <a:schemeClr val="bg1"/>
                </a:solidFill>
              </a:rPr>
              <a:t> </a:t>
            </a:r>
            <a:r>
              <a:rPr lang="en-US" dirty="0" err="1" smtClean="0">
                <a:solidFill>
                  <a:schemeClr val="bg1"/>
                </a:solidFill>
              </a:rPr>
              <a:t>meletakkan</a:t>
            </a:r>
            <a:r>
              <a:rPr lang="en-US" dirty="0" smtClean="0">
                <a:solidFill>
                  <a:schemeClr val="bg1"/>
                </a:solidFill>
              </a:rPr>
              <a:t> </a:t>
            </a:r>
            <a:r>
              <a:rPr lang="en-US" dirty="0" err="1" smtClean="0">
                <a:solidFill>
                  <a:schemeClr val="bg1"/>
                </a:solidFill>
              </a:rPr>
              <a:t>kedua</a:t>
            </a:r>
            <a:r>
              <a:rPr lang="en-US" dirty="0" smtClean="0">
                <a:solidFill>
                  <a:schemeClr val="bg1"/>
                </a:solidFill>
              </a:rPr>
              <a:t> </a:t>
            </a:r>
            <a:r>
              <a:rPr lang="en-US" dirty="0" err="1" smtClean="0">
                <a:solidFill>
                  <a:schemeClr val="bg1"/>
                </a:solidFill>
              </a:rPr>
              <a:t>lutut</a:t>
            </a:r>
            <a:r>
              <a:rPr lang="en-US" dirty="0" smtClean="0">
                <a:solidFill>
                  <a:schemeClr val="bg1"/>
                </a:solidFill>
              </a:rPr>
              <a:t> </a:t>
            </a:r>
            <a:r>
              <a:rPr lang="en-US" dirty="0" err="1" smtClean="0">
                <a:solidFill>
                  <a:schemeClr val="bg1"/>
                </a:solidFill>
              </a:rPr>
              <a:t>sebelum</a:t>
            </a:r>
            <a:r>
              <a:rPr lang="en-US" dirty="0" smtClean="0">
                <a:solidFill>
                  <a:schemeClr val="bg1"/>
                </a:solidFill>
              </a:rPr>
              <a:t> </a:t>
            </a:r>
            <a:r>
              <a:rPr lang="en-US" dirty="0" err="1" smtClean="0">
                <a:solidFill>
                  <a:schemeClr val="bg1"/>
                </a:solidFill>
              </a:rPr>
              <a:t>kedua</a:t>
            </a:r>
            <a:r>
              <a:rPr lang="en-US" dirty="0" smtClean="0">
                <a:solidFill>
                  <a:schemeClr val="bg1"/>
                </a:solidFill>
              </a:rPr>
              <a:t> </a:t>
            </a:r>
            <a:r>
              <a:rPr lang="en-US" dirty="0" err="1" smtClean="0">
                <a:solidFill>
                  <a:schemeClr val="bg1"/>
                </a:solidFill>
              </a:rPr>
              <a:t>tangannya</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kalau</a:t>
            </a:r>
            <a:r>
              <a:rPr lang="en-US" dirty="0" smtClean="0">
                <a:solidFill>
                  <a:schemeClr val="bg1"/>
                </a:solidFill>
              </a:rPr>
              <a:t> </a:t>
            </a:r>
            <a:r>
              <a:rPr lang="en-US" dirty="0" err="1" smtClean="0">
                <a:solidFill>
                  <a:schemeClr val="bg1"/>
                </a:solidFill>
              </a:rPr>
              <a:t>berdiri</a:t>
            </a:r>
            <a:r>
              <a:rPr lang="en-US" dirty="0" smtClean="0">
                <a:solidFill>
                  <a:schemeClr val="bg1"/>
                </a:solidFill>
              </a:rPr>
              <a:t> </a:t>
            </a:r>
            <a:r>
              <a:rPr lang="en-US" dirty="0" err="1" smtClean="0">
                <a:solidFill>
                  <a:schemeClr val="bg1"/>
                </a:solidFill>
              </a:rPr>
              <a:t>mengangkat</a:t>
            </a:r>
            <a:r>
              <a:rPr lang="en-US" dirty="0" smtClean="0">
                <a:solidFill>
                  <a:schemeClr val="bg1"/>
                </a:solidFill>
              </a:rPr>
              <a:t> </a:t>
            </a:r>
            <a:r>
              <a:rPr lang="en-US" dirty="0" err="1" smtClean="0">
                <a:solidFill>
                  <a:schemeClr val="bg1"/>
                </a:solidFill>
              </a:rPr>
              <a:t>kedua</a:t>
            </a:r>
            <a:r>
              <a:rPr lang="en-US" dirty="0" smtClean="0">
                <a:solidFill>
                  <a:schemeClr val="bg1"/>
                </a:solidFill>
              </a:rPr>
              <a:t> </a:t>
            </a:r>
            <a:r>
              <a:rPr lang="en-US" dirty="0" err="1" smtClean="0">
                <a:solidFill>
                  <a:schemeClr val="bg1"/>
                </a:solidFill>
              </a:rPr>
              <a:t>tangannya</a:t>
            </a:r>
            <a:r>
              <a:rPr lang="en-US" dirty="0" smtClean="0">
                <a:solidFill>
                  <a:schemeClr val="bg1"/>
                </a:solidFill>
              </a:rPr>
              <a:t> </a:t>
            </a:r>
            <a:r>
              <a:rPr lang="en-US" dirty="0" err="1" smtClean="0">
                <a:solidFill>
                  <a:schemeClr val="bg1"/>
                </a:solidFill>
              </a:rPr>
              <a:t>sebelum</a:t>
            </a:r>
            <a:r>
              <a:rPr lang="en-US" dirty="0" smtClean="0">
                <a:solidFill>
                  <a:schemeClr val="bg1"/>
                </a:solidFill>
              </a:rPr>
              <a:t> </a:t>
            </a:r>
            <a:r>
              <a:rPr lang="en-US" dirty="0" err="1" smtClean="0">
                <a:solidFill>
                  <a:schemeClr val="bg1"/>
                </a:solidFill>
              </a:rPr>
              <a:t>kedua</a:t>
            </a:r>
            <a:r>
              <a:rPr lang="en-US" dirty="0" smtClean="0">
                <a:solidFill>
                  <a:schemeClr val="bg1"/>
                </a:solidFill>
              </a:rPr>
              <a:t> </a:t>
            </a:r>
            <a:r>
              <a:rPr lang="en-US" dirty="0" err="1" smtClean="0">
                <a:solidFill>
                  <a:schemeClr val="bg1"/>
                </a:solidFill>
              </a:rPr>
              <a:t>lututnya</a:t>
            </a:r>
            <a:r>
              <a:rPr lang="en-US" dirty="0" smtClean="0">
                <a:solidFill>
                  <a:schemeClr val="bg1"/>
                </a:solidFill>
              </a:rPr>
              <a:t>”. (H.R Lima Imam </a:t>
            </a:r>
            <a:r>
              <a:rPr lang="en-US" dirty="0" err="1" smtClean="0">
                <a:solidFill>
                  <a:schemeClr val="bg1"/>
                </a:solidFill>
              </a:rPr>
              <a:t>kecuali</a:t>
            </a:r>
            <a:r>
              <a:rPr lang="en-US" dirty="0" smtClean="0">
                <a:solidFill>
                  <a:schemeClr val="bg1"/>
                </a:solidFill>
              </a:rPr>
              <a:t> Ahmad). Yang </a:t>
            </a:r>
            <a:r>
              <a:rPr lang="en-US" dirty="0" err="1" smtClean="0">
                <a:solidFill>
                  <a:schemeClr val="bg1"/>
                </a:solidFill>
              </a:rPr>
              <a:t>dimaksud</a:t>
            </a:r>
            <a:r>
              <a:rPr lang="en-US" dirty="0" smtClean="0">
                <a:solidFill>
                  <a:schemeClr val="bg1"/>
                </a:solidFill>
              </a:rPr>
              <a:t> </a:t>
            </a:r>
            <a:r>
              <a:rPr lang="en-US" dirty="0" err="1" smtClean="0">
                <a:solidFill>
                  <a:schemeClr val="bg1"/>
                </a:solidFill>
              </a:rPr>
              <a:t>dengan</a:t>
            </a:r>
            <a:r>
              <a:rPr lang="en-US" dirty="0" smtClean="0">
                <a:solidFill>
                  <a:schemeClr val="bg1"/>
                </a:solidFill>
              </a:rPr>
              <a:t> lima Imam </a:t>
            </a:r>
            <a:r>
              <a:rPr lang="en-US" dirty="0" err="1" smtClean="0">
                <a:solidFill>
                  <a:schemeClr val="bg1"/>
                </a:solidFill>
              </a:rPr>
              <a:t>kecuali</a:t>
            </a:r>
            <a:r>
              <a:rPr lang="en-US" dirty="0" smtClean="0">
                <a:solidFill>
                  <a:schemeClr val="bg1"/>
                </a:solidFill>
              </a:rPr>
              <a:t> Ahmad </a:t>
            </a:r>
            <a:r>
              <a:rPr lang="en-US" dirty="0" err="1" smtClean="0">
                <a:solidFill>
                  <a:schemeClr val="bg1"/>
                </a:solidFill>
              </a:rPr>
              <a:t>adalah</a:t>
            </a:r>
            <a:r>
              <a:rPr lang="en-US" dirty="0" smtClean="0">
                <a:solidFill>
                  <a:schemeClr val="bg1"/>
                </a:solidFill>
              </a:rPr>
              <a:t>: </a:t>
            </a:r>
            <a:r>
              <a:rPr lang="en-US" dirty="0" err="1" smtClean="0">
                <a:solidFill>
                  <a:schemeClr val="bg1"/>
                </a:solidFill>
              </a:rPr>
              <a:t>Bukhari</a:t>
            </a:r>
            <a:r>
              <a:rPr lang="en-US" dirty="0" smtClean="0">
                <a:solidFill>
                  <a:schemeClr val="bg1"/>
                </a:solidFill>
              </a:rPr>
              <a:t>, Muslim, Abu </a:t>
            </a:r>
            <a:r>
              <a:rPr lang="en-US" dirty="0" err="1" smtClean="0">
                <a:solidFill>
                  <a:schemeClr val="bg1"/>
                </a:solidFill>
              </a:rPr>
              <a:t>Daud</a:t>
            </a:r>
            <a:r>
              <a:rPr lang="en-US" dirty="0" smtClean="0">
                <a:solidFill>
                  <a:schemeClr val="bg1"/>
                </a:solidFill>
              </a:rPr>
              <a:t> </a:t>
            </a:r>
            <a:r>
              <a:rPr lang="en-US" dirty="0" err="1" smtClean="0">
                <a:solidFill>
                  <a:schemeClr val="bg1"/>
                </a:solidFill>
              </a:rPr>
              <a:t>dan</a:t>
            </a:r>
            <a:r>
              <a:rPr lang="en-US" dirty="0" smtClean="0">
                <a:solidFill>
                  <a:schemeClr val="bg1"/>
                </a:solidFill>
              </a:rPr>
              <a:t> At-</a:t>
            </a:r>
            <a:r>
              <a:rPr lang="en-US" dirty="0" err="1" smtClean="0">
                <a:solidFill>
                  <a:schemeClr val="bg1"/>
                </a:solidFill>
              </a:rPr>
              <a:t>Tirmizi</a:t>
            </a:r>
            <a:r>
              <a:rPr lang="ar-SA" dirty="0" smtClean="0">
                <a:solidFill>
                  <a:schemeClr val="bg1"/>
                </a:solidFill>
              </a:rPr>
              <a:t>“</a:t>
            </a:r>
            <a:endParaRPr lang="en-US" dirty="0" smtClean="0">
              <a:solidFill>
                <a:schemeClr val="bg1"/>
              </a:solidFill>
            </a:endParaRPr>
          </a:p>
          <a:p>
            <a:endParaRPr lang="en-US" dirty="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642918"/>
            <a:ext cx="6929486" cy="785818"/>
          </a:xfrm>
          <a:solidFill>
            <a:srgbClr val="FFC000"/>
          </a:solidFill>
          <a:ln>
            <a:solidFill>
              <a:srgbClr val="FF0000"/>
            </a:solidFill>
          </a:ln>
        </p:spPr>
        <p:txBody>
          <a:bodyPr>
            <a:normAutofit fontScale="90000"/>
          </a:bodyPr>
          <a:lstStyle/>
          <a:p>
            <a:r>
              <a:rPr lang="en-US" sz="3200" b="1" dirty="0" smtClean="0"/>
              <a:t>URUTAN 13: ANGGOTA BADAN YANG SUJUD </a:t>
            </a:r>
            <a:endParaRPr lang="en-US" sz="3200" b="1" dirty="0"/>
          </a:p>
        </p:txBody>
      </p:sp>
      <p:sp>
        <p:nvSpPr>
          <p:cNvPr id="3" name="Content Placeholder 2"/>
          <p:cNvSpPr>
            <a:spLocks noGrp="1"/>
          </p:cNvSpPr>
          <p:nvPr>
            <p:ph idx="1"/>
          </p:nvPr>
        </p:nvSpPr>
        <p:spPr>
          <a:xfrm>
            <a:off x="457200" y="1714488"/>
            <a:ext cx="8229600" cy="4411675"/>
          </a:xfrm>
          <a:solidFill>
            <a:srgbClr val="FFFF00"/>
          </a:solidFill>
          <a:ln>
            <a:solidFill>
              <a:srgbClr val="FF0000"/>
            </a:solidFill>
          </a:ln>
        </p:spPr>
        <p:txBody>
          <a:bodyPr>
            <a:normAutofit lnSpcReduction="10000"/>
          </a:bodyPr>
          <a:lstStyle/>
          <a:p>
            <a:pPr algn="r">
              <a:lnSpc>
                <a:spcPct val="150000"/>
              </a:lnSpc>
              <a:buNone/>
              <a:defRPr/>
            </a:pPr>
            <a:r>
              <a:rPr lang="ar-SA" b="1" dirty="0" smtClean="0">
                <a:cs typeface="Traditional Arabic" pitchFamily="2" charset="-78"/>
              </a:rPr>
              <a:t>عَنِ ابْنِ عَبَّاس</a:t>
            </a:r>
            <a:r>
              <a:rPr lang="ar-AE" b="1" dirty="0" smtClean="0">
                <a:cs typeface="Traditional Arabic" pitchFamily="2" charset="-78"/>
              </a:rPr>
              <a:t>ٍ</a:t>
            </a:r>
            <a:r>
              <a:rPr lang="ar-SA" b="1" dirty="0" smtClean="0">
                <a:cs typeface="Traditional Arabic" pitchFamily="2" charset="-78"/>
              </a:rPr>
              <a:t> قَالَ: قَالَ رَسُوْلُ الّلهِ صعلم أُمِرْتُ أَنْ أَسْجُدَ عَلَى سَبْعَةِ أَعْظُمٍ عَلَى الْجَبْهَةِ وَأَشَارَبِيَدِهِ إِلَى أَنْفِهِ وَالْيَدَيْنِ وَالرُّكْبَتَيْنِ وَأَطْرَافِ الْقَدَمَيْنِ. (نتفق عليه)</a:t>
            </a:r>
          </a:p>
          <a:p>
            <a:pPr algn="just">
              <a:buNone/>
              <a:defRPr/>
            </a:pPr>
            <a:r>
              <a:rPr lang="ar-SA" sz="2800" dirty="0" smtClean="0"/>
              <a:t>   </a:t>
            </a:r>
            <a:r>
              <a:rPr lang="en-US" sz="2800" dirty="0" smtClean="0"/>
              <a:t>Dari </a:t>
            </a:r>
            <a:r>
              <a:rPr lang="en-US" sz="2800" dirty="0" err="1" smtClean="0"/>
              <a:t>Ibnu</a:t>
            </a:r>
            <a:r>
              <a:rPr lang="en-US" sz="2800" dirty="0" smtClean="0"/>
              <a:t> </a:t>
            </a:r>
            <a:r>
              <a:rPr lang="en-US" sz="2800" dirty="0" err="1" smtClean="0"/>
              <a:t>Abbas</a:t>
            </a:r>
            <a:r>
              <a:rPr lang="en-US" sz="2800" dirty="0" smtClean="0"/>
              <a:t> </a:t>
            </a:r>
            <a:r>
              <a:rPr lang="en-US" sz="2800" dirty="0" err="1" smtClean="0"/>
              <a:t>mengatakan</a:t>
            </a:r>
            <a:r>
              <a:rPr lang="en-US" sz="2800" dirty="0" smtClean="0"/>
              <a:t> </a:t>
            </a:r>
            <a:r>
              <a:rPr lang="en-US" sz="2800" dirty="0" err="1" smtClean="0"/>
              <a:t>bahwa</a:t>
            </a:r>
            <a:r>
              <a:rPr lang="en-US" sz="2800" dirty="0" smtClean="0"/>
              <a:t> </a:t>
            </a:r>
            <a:r>
              <a:rPr lang="en-US" sz="2800" dirty="0" err="1" smtClean="0"/>
              <a:t>Rasulullah</a:t>
            </a:r>
            <a:r>
              <a:rPr lang="en-US" sz="2800" dirty="0" smtClean="0"/>
              <a:t> </a:t>
            </a:r>
            <a:r>
              <a:rPr lang="en-US" sz="2800" dirty="0" err="1" smtClean="0"/>
              <a:t>bersabda</a:t>
            </a:r>
            <a:r>
              <a:rPr lang="en-US" sz="2800" dirty="0" smtClean="0"/>
              <a:t> “</a:t>
            </a:r>
            <a:r>
              <a:rPr lang="en-US" sz="2800" dirty="0" err="1" smtClean="0"/>
              <a:t>Aku</a:t>
            </a:r>
            <a:r>
              <a:rPr lang="en-US" sz="2800" dirty="0" smtClean="0"/>
              <a:t> </a:t>
            </a:r>
            <a:r>
              <a:rPr lang="en-US" sz="2800" dirty="0" err="1" smtClean="0"/>
              <a:t>diperintah</a:t>
            </a:r>
            <a:r>
              <a:rPr lang="en-US" sz="2800" dirty="0" smtClean="0"/>
              <a:t> </a:t>
            </a:r>
            <a:r>
              <a:rPr lang="en-US" sz="2800" dirty="0" err="1" smtClean="0"/>
              <a:t>supaya</a:t>
            </a:r>
            <a:r>
              <a:rPr lang="en-US" sz="2800" dirty="0" smtClean="0"/>
              <a:t> </a:t>
            </a:r>
            <a:r>
              <a:rPr lang="en-US" sz="2800" dirty="0" err="1" smtClean="0"/>
              <a:t>bersujud</a:t>
            </a:r>
            <a:r>
              <a:rPr lang="en-US" sz="2800" dirty="0" smtClean="0"/>
              <a:t> </a:t>
            </a:r>
            <a:r>
              <a:rPr lang="en-US" sz="2800" dirty="0" err="1" smtClean="0"/>
              <a:t>di</a:t>
            </a:r>
            <a:r>
              <a:rPr lang="en-US" sz="2800" dirty="0" smtClean="0"/>
              <a:t> </a:t>
            </a:r>
            <a:r>
              <a:rPr lang="en-US" sz="2800" dirty="0" err="1" smtClean="0"/>
              <a:t>atas</a:t>
            </a:r>
            <a:r>
              <a:rPr lang="en-US" sz="2800" dirty="0" smtClean="0"/>
              <a:t> </a:t>
            </a:r>
            <a:r>
              <a:rPr lang="en-US" sz="2800" dirty="0" err="1" smtClean="0"/>
              <a:t>tujuh</a:t>
            </a:r>
            <a:r>
              <a:rPr lang="en-US" sz="2800" dirty="0" smtClean="0"/>
              <a:t> </a:t>
            </a:r>
            <a:r>
              <a:rPr lang="en-US" sz="2800" dirty="0" err="1" smtClean="0"/>
              <a:t>tulang</a:t>
            </a:r>
            <a:r>
              <a:rPr lang="en-US" sz="2800" dirty="0" smtClean="0"/>
              <a:t>: </a:t>
            </a:r>
            <a:r>
              <a:rPr lang="en-US" sz="2800" dirty="0" err="1" smtClean="0"/>
              <a:t>dahi</a:t>
            </a:r>
            <a:r>
              <a:rPr lang="en-US" sz="2800" dirty="0" smtClean="0"/>
              <a:t> </a:t>
            </a:r>
            <a:r>
              <a:rPr lang="en-US" sz="2800" dirty="0" err="1" smtClean="0"/>
              <a:t>seraya</a:t>
            </a:r>
            <a:r>
              <a:rPr lang="en-US" sz="2800" dirty="0" smtClean="0"/>
              <a:t> </a:t>
            </a:r>
            <a:r>
              <a:rPr lang="en-US" sz="2800" dirty="0" err="1" smtClean="0"/>
              <a:t>menunjuk</a:t>
            </a:r>
            <a:r>
              <a:rPr lang="en-US" sz="2800" dirty="0" smtClean="0"/>
              <a:t> </a:t>
            </a:r>
            <a:r>
              <a:rPr lang="en-US" sz="2800" dirty="0" err="1" smtClean="0"/>
              <a:t>pada</a:t>
            </a:r>
            <a:r>
              <a:rPr lang="en-US" sz="2800" dirty="0" smtClean="0"/>
              <a:t> </a:t>
            </a:r>
            <a:r>
              <a:rPr lang="en-US" sz="2800" dirty="0" err="1" smtClean="0"/>
              <a:t>hidungnya</a:t>
            </a:r>
            <a:r>
              <a:rPr lang="en-US" sz="2800" dirty="0" smtClean="0"/>
              <a:t> </a:t>
            </a:r>
            <a:r>
              <a:rPr lang="en-US" sz="2800" dirty="0" err="1" smtClean="0"/>
              <a:t>di</a:t>
            </a:r>
            <a:r>
              <a:rPr lang="en-US" sz="2800" dirty="0" smtClean="0"/>
              <a:t> </a:t>
            </a:r>
            <a:r>
              <a:rPr lang="en-US" sz="2800" dirty="0" err="1" smtClean="0"/>
              <a:t>atas</a:t>
            </a:r>
            <a:r>
              <a:rPr lang="en-US" sz="2800" dirty="0" smtClean="0"/>
              <a:t> </a:t>
            </a:r>
            <a:r>
              <a:rPr lang="en-US" sz="2800" dirty="0" err="1" smtClean="0"/>
              <a:t>dua</a:t>
            </a:r>
            <a:r>
              <a:rPr lang="en-US" sz="2800" dirty="0" smtClean="0"/>
              <a:t> </a:t>
            </a:r>
            <a:r>
              <a:rPr lang="en-US" sz="2800" dirty="0" err="1" smtClean="0"/>
              <a:t>tangan</a:t>
            </a:r>
            <a:r>
              <a:rPr lang="en-US" sz="2800" dirty="0" smtClean="0"/>
              <a:t>, </a:t>
            </a:r>
            <a:r>
              <a:rPr lang="en-US" sz="2800" dirty="0" err="1" smtClean="0"/>
              <a:t>kedua</a:t>
            </a:r>
            <a:r>
              <a:rPr lang="en-US" sz="2800" dirty="0" smtClean="0"/>
              <a:t> </a:t>
            </a:r>
            <a:r>
              <a:rPr lang="en-US" sz="2800" dirty="0" err="1" smtClean="0"/>
              <a:t>lutut</a:t>
            </a:r>
            <a:r>
              <a:rPr lang="en-US" sz="2800" dirty="0" smtClean="0"/>
              <a:t> </a:t>
            </a:r>
            <a:r>
              <a:rPr lang="en-US" sz="2800" dirty="0" err="1" smtClean="0"/>
              <a:t>dan</a:t>
            </a:r>
            <a:r>
              <a:rPr lang="en-US" sz="2800" dirty="0" smtClean="0"/>
              <a:t> </a:t>
            </a:r>
            <a:r>
              <a:rPr lang="en-US" sz="2800" dirty="0" err="1" smtClean="0"/>
              <a:t>di</a:t>
            </a:r>
            <a:r>
              <a:rPr lang="en-US" sz="2800" dirty="0" smtClean="0"/>
              <a:t> </a:t>
            </a:r>
            <a:r>
              <a:rPr lang="en-US" sz="2800" dirty="0" err="1" smtClean="0"/>
              <a:t>atas</a:t>
            </a:r>
            <a:r>
              <a:rPr lang="en-US" sz="2800" dirty="0" smtClean="0"/>
              <a:t> </a:t>
            </a:r>
            <a:r>
              <a:rPr lang="en-US" sz="2800" dirty="0" err="1" smtClean="0"/>
              <a:t>kedua</a:t>
            </a:r>
            <a:r>
              <a:rPr lang="en-US" sz="2800" dirty="0" smtClean="0"/>
              <a:t> </a:t>
            </a:r>
            <a:r>
              <a:rPr lang="en-US" sz="2800" dirty="0" err="1" smtClean="0"/>
              <a:t>ujung</a:t>
            </a:r>
            <a:r>
              <a:rPr lang="en-US" sz="2800" dirty="0" smtClean="0"/>
              <a:t> kaki. (H.R. </a:t>
            </a:r>
            <a:r>
              <a:rPr lang="en-US" sz="2800" dirty="0" err="1" smtClean="0"/>
              <a:t>Bukhari</a:t>
            </a:r>
            <a:r>
              <a:rPr lang="en-US" sz="2800" dirty="0" smtClean="0"/>
              <a:t> Muslim).</a:t>
            </a:r>
            <a:endParaRPr 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FF0000"/>
            </a:solidFill>
          </a:ln>
        </p:spPr>
        <p:txBody>
          <a:bodyPr>
            <a:normAutofit/>
          </a:bodyPr>
          <a:lstStyle/>
          <a:p>
            <a:r>
              <a:rPr lang="en-US" sz="3200" b="1" dirty="0" smtClean="0"/>
              <a:t>URUTAN 14:HADITS TENTANG  IFTIRASY DAN TAWARRUK (DUDUK DI ANTARA DUA SUJUD )</a:t>
            </a:r>
            <a:endParaRPr lang="en-US" sz="3200" b="1" dirty="0"/>
          </a:p>
        </p:txBody>
      </p:sp>
      <p:sp>
        <p:nvSpPr>
          <p:cNvPr id="3" name="Content Placeholder 2"/>
          <p:cNvSpPr>
            <a:spLocks noGrp="1"/>
          </p:cNvSpPr>
          <p:nvPr>
            <p:ph idx="1"/>
          </p:nvPr>
        </p:nvSpPr>
        <p:spPr>
          <a:xfrm>
            <a:off x="457200" y="1600200"/>
            <a:ext cx="8229600" cy="4829196"/>
          </a:xfrm>
          <a:solidFill>
            <a:srgbClr val="00B050"/>
          </a:solidFill>
          <a:ln>
            <a:solidFill>
              <a:srgbClr val="FF0000"/>
            </a:solidFill>
          </a:ln>
        </p:spPr>
        <p:txBody>
          <a:bodyPr>
            <a:noAutofit/>
          </a:bodyPr>
          <a:lstStyle/>
          <a:p>
            <a:pPr>
              <a:buNone/>
              <a:defRPr/>
            </a:pPr>
            <a:r>
              <a:rPr lang="en-US" sz="2400" b="1" dirty="0" smtClean="0"/>
              <a:t>Dari Abu </a:t>
            </a:r>
            <a:r>
              <a:rPr lang="en-US" sz="2400" b="1" dirty="0" err="1" smtClean="0"/>
              <a:t>Humaiyd</a:t>
            </a:r>
            <a:r>
              <a:rPr lang="en-US" sz="2400" b="1" dirty="0" smtClean="0"/>
              <a:t> Al-</a:t>
            </a:r>
            <a:r>
              <a:rPr lang="en-US" sz="2400" b="1" dirty="0" err="1" smtClean="0"/>
              <a:t>Sa’idi</a:t>
            </a:r>
            <a:r>
              <a:rPr lang="en-US" sz="2400" b="1" dirty="0" smtClean="0"/>
              <a:t>:</a:t>
            </a:r>
          </a:p>
          <a:p>
            <a:pPr algn="r">
              <a:buNone/>
              <a:defRPr/>
            </a:pPr>
            <a:r>
              <a:rPr lang="ar-SA" sz="2400" b="1" dirty="0" smtClean="0">
                <a:cs typeface="Traditional Arabic" pitchFamily="2" charset="-78"/>
              </a:rPr>
              <a:t>أَنَا كُنْتُ أَحْفَظَهُمْ لِصَلآةِ رَسُوْلِ اللّهِ صعلم وَإِذَا جَلَسَ فِى الرَّكْعَتَيْنِ جَلَسَ عَلَى رِجْلِهِ الْيُسْرَى وَنَصَبَ الْيُمْنَى, وَإِذَاجَلَسَ فِى رَكْعَتِ الآخِرَةِ قَدَّمَ رِجْلَهُ الْيُسْرَى وَجَلَسَ عَلَى مَقْعَدَتِهِ.(روا ه البخارى وابوداود وابن حزيمة والبيحقى وابن حبان)</a:t>
            </a:r>
          </a:p>
          <a:p>
            <a:pPr>
              <a:defRPr/>
            </a:pPr>
            <a:endParaRPr lang="ar-SA" sz="2400" b="1" dirty="0" smtClean="0"/>
          </a:p>
          <a:p>
            <a:pPr algn="just">
              <a:buNone/>
              <a:defRPr/>
            </a:pPr>
            <a:r>
              <a:rPr lang="en-US" sz="2400" b="1" dirty="0" smtClean="0"/>
              <a:t>“ </a:t>
            </a:r>
            <a:r>
              <a:rPr lang="en-US" sz="2400" b="1" dirty="0" err="1" smtClean="0"/>
              <a:t>Saya</a:t>
            </a:r>
            <a:r>
              <a:rPr lang="en-US" sz="2400" b="1" dirty="0" smtClean="0"/>
              <a:t> </a:t>
            </a:r>
            <a:r>
              <a:rPr lang="en-US" sz="2400" b="1" dirty="0" err="1" smtClean="0"/>
              <a:t>lebih</a:t>
            </a:r>
            <a:r>
              <a:rPr lang="en-US" sz="2400" b="1" dirty="0" smtClean="0"/>
              <a:t> </a:t>
            </a:r>
            <a:r>
              <a:rPr lang="en-US" sz="2400" b="1" dirty="0" err="1" smtClean="0"/>
              <a:t>hapal</a:t>
            </a:r>
            <a:r>
              <a:rPr lang="en-US" sz="2400" b="1" dirty="0" smtClean="0"/>
              <a:t> </a:t>
            </a:r>
            <a:r>
              <a:rPr lang="en-US" sz="2400" b="1" dirty="0" err="1" smtClean="0"/>
              <a:t>dari</a:t>
            </a:r>
            <a:r>
              <a:rPr lang="en-US" sz="2400" b="1" dirty="0" smtClean="0"/>
              <a:t> kalian </a:t>
            </a:r>
            <a:r>
              <a:rPr lang="en-US" sz="2400" b="1" dirty="0" err="1" smtClean="0"/>
              <a:t>tentang</a:t>
            </a:r>
            <a:r>
              <a:rPr lang="en-US" sz="2400" b="1" dirty="0" smtClean="0"/>
              <a:t> </a:t>
            </a:r>
            <a:r>
              <a:rPr lang="en-US" sz="2400" b="1" dirty="0" err="1" smtClean="0"/>
              <a:t>shalat</a:t>
            </a:r>
            <a:r>
              <a:rPr lang="en-US" sz="2400" b="1" dirty="0" smtClean="0"/>
              <a:t> </a:t>
            </a:r>
            <a:r>
              <a:rPr lang="en-US" sz="2400" b="1" dirty="0" err="1" smtClean="0"/>
              <a:t>Rasulullah</a:t>
            </a:r>
            <a:r>
              <a:rPr lang="en-US" sz="2400" b="1" dirty="0" smtClean="0"/>
              <a:t> Saw </a:t>
            </a:r>
            <a:r>
              <a:rPr lang="en-US" sz="2400" b="1" dirty="0" err="1" smtClean="0"/>
              <a:t>dan</a:t>
            </a:r>
            <a:r>
              <a:rPr lang="en-US" sz="2400" b="1" dirty="0" smtClean="0"/>
              <a:t> </a:t>
            </a:r>
            <a:r>
              <a:rPr lang="en-US" sz="2400" b="1" dirty="0" err="1" smtClean="0"/>
              <a:t>apabila</a:t>
            </a:r>
            <a:r>
              <a:rPr lang="en-US" sz="2400" b="1" dirty="0" smtClean="0"/>
              <a:t> </a:t>
            </a:r>
            <a:r>
              <a:rPr lang="en-US" sz="2400" b="1" dirty="0" err="1" smtClean="0"/>
              <a:t>beliau</a:t>
            </a:r>
            <a:r>
              <a:rPr lang="en-US" sz="2400" b="1" dirty="0" smtClean="0"/>
              <a:t> </a:t>
            </a:r>
            <a:r>
              <a:rPr lang="en-US" sz="2400" b="1" dirty="0" err="1" smtClean="0"/>
              <a:t>duduk</a:t>
            </a:r>
            <a:r>
              <a:rPr lang="en-US" sz="2400" b="1" dirty="0" smtClean="0"/>
              <a:t> </a:t>
            </a:r>
            <a:r>
              <a:rPr lang="en-US" sz="2400" b="1" dirty="0" err="1" smtClean="0"/>
              <a:t>pada</a:t>
            </a:r>
            <a:r>
              <a:rPr lang="en-US" sz="2400" b="1" dirty="0" smtClean="0"/>
              <a:t> </a:t>
            </a:r>
            <a:r>
              <a:rPr lang="en-US" sz="2400" b="1" dirty="0" err="1" smtClean="0"/>
              <a:t>rakaat</a:t>
            </a:r>
            <a:r>
              <a:rPr lang="en-US" sz="2400" b="1" dirty="0" smtClean="0"/>
              <a:t> </a:t>
            </a:r>
            <a:r>
              <a:rPr lang="en-US" sz="2400" b="1" dirty="0" err="1" smtClean="0"/>
              <a:t>kedua</a:t>
            </a:r>
            <a:r>
              <a:rPr lang="en-US" sz="2400" b="1" dirty="0" smtClean="0"/>
              <a:t>, </a:t>
            </a:r>
            <a:r>
              <a:rPr lang="en-US" sz="2400" b="1" dirty="0" err="1" smtClean="0"/>
              <a:t>beliau</a:t>
            </a:r>
            <a:r>
              <a:rPr lang="en-US" sz="2400" b="1" dirty="0" smtClean="0"/>
              <a:t> </a:t>
            </a:r>
            <a:r>
              <a:rPr lang="en-US" sz="2400" b="1" dirty="0" err="1" smtClean="0"/>
              <a:t>duduk</a:t>
            </a:r>
            <a:r>
              <a:rPr lang="en-US" sz="2400" b="1" dirty="0" smtClean="0"/>
              <a:t> </a:t>
            </a:r>
            <a:r>
              <a:rPr lang="en-US" sz="2400" b="1" i="1" dirty="0" err="1" smtClean="0"/>
              <a:t>di</a:t>
            </a:r>
            <a:r>
              <a:rPr lang="en-US" sz="2400" b="1" i="1" dirty="0" smtClean="0"/>
              <a:t> </a:t>
            </a:r>
            <a:r>
              <a:rPr lang="en-US" sz="2400" b="1" i="1" dirty="0" err="1" smtClean="0"/>
              <a:t>atas</a:t>
            </a:r>
            <a:r>
              <a:rPr lang="en-US" sz="2400" b="1" i="1" dirty="0" smtClean="0"/>
              <a:t> kaki </a:t>
            </a:r>
            <a:r>
              <a:rPr lang="en-US" sz="2400" b="1" i="1" dirty="0" err="1" smtClean="0"/>
              <a:t>kirinya</a:t>
            </a:r>
            <a:r>
              <a:rPr lang="en-US" sz="2400" b="1" i="1" dirty="0" smtClean="0"/>
              <a:t> </a:t>
            </a:r>
            <a:r>
              <a:rPr lang="en-US" sz="2400" b="1" i="1" dirty="0" err="1" smtClean="0"/>
              <a:t>dan</a:t>
            </a:r>
            <a:r>
              <a:rPr lang="en-US" sz="2400" b="1" i="1" dirty="0" smtClean="0"/>
              <a:t> </a:t>
            </a:r>
            <a:r>
              <a:rPr lang="en-US" sz="2400" b="1" i="1" dirty="0" err="1" smtClean="0"/>
              <a:t>menegakkan</a:t>
            </a:r>
            <a:r>
              <a:rPr lang="en-US" sz="2400" b="1" i="1" dirty="0" smtClean="0"/>
              <a:t> (</a:t>
            </a:r>
            <a:r>
              <a:rPr lang="en-US" sz="2400" b="1" i="1" dirty="0" err="1" smtClean="0"/>
              <a:t>telapak</a:t>
            </a:r>
            <a:r>
              <a:rPr lang="en-US" sz="2400" b="1" i="1" dirty="0" smtClean="0"/>
              <a:t> kaki) </a:t>
            </a:r>
            <a:r>
              <a:rPr lang="en-US" sz="2400" b="1" i="1" dirty="0" err="1" smtClean="0"/>
              <a:t>kanannya</a:t>
            </a:r>
            <a:r>
              <a:rPr lang="en-US" sz="2400" b="1" dirty="0" smtClean="0"/>
              <a:t>, </a:t>
            </a:r>
            <a:r>
              <a:rPr lang="en-US" sz="2400" b="1" dirty="0" err="1" smtClean="0"/>
              <a:t>dan</a:t>
            </a:r>
            <a:r>
              <a:rPr lang="en-US" sz="2400" b="1" dirty="0" smtClean="0"/>
              <a:t> </a:t>
            </a:r>
            <a:r>
              <a:rPr lang="en-US" sz="2400" b="1" dirty="0" err="1" smtClean="0"/>
              <a:t>apabila</a:t>
            </a:r>
            <a:r>
              <a:rPr lang="en-US" sz="2400" b="1" dirty="0" smtClean="0"/>
              <a:t> </a:t>
            </a:r>
            <a:r>
              <a:rPr lang="en-US" sz="2400" b="1" dirty="0" err="1" smtClean="0"/>
              <a:t>duduk</a:t>
            </a:r>
            <a:r>
              <a:rPr lang="en-US" sz="2400" b="1" dirty="0" smtClean="0"/>
              <a:t> </a:t>
            </a:r>
            <a:r>
              <a:rPr lang="en-US" sz="2400" b="1" dirty="0" err="1" smtClean="0"/>
              <a:t>pada</a:t>
            </a:r>
            <a:r>
              <a:rPr lang="en-US" sz="2400" b="1" dirty="0" smtClean="0"/>
              <a:t> </a:t>
            </a:r>
            <a:r>
              <a:rPr lang="en-US" sz="2400" b="1" dirty="0" err="1" smtClean="0"/>
              <a:t>rakaat</a:t>
            </a:r>
            <a:r>
              <a:rPr lang="en-US" sz="2400" b="1" dirty="0" smtClean="0"/>
              <a:t> </a:t>
            </a:r>
            <a:r>
              <a:rPr lang="en-US" sz="2400" b="1" dirty="0" err="1" smtClean="0"/>
              <a:t>terakhir</a:t>
            </a:r>
            <a:r>
              <a:rPr lang="en-US" sz="2400" b="1" dirty="0" smtClean="0"/>
              <a:t>, </a:t>
            </a:r>
            <a:r>
              <a:rPr lang="en-US" sz="2400" b="1" i="1" dirty="0" err="1" smtClean="0"/>
              <a:t>beliau</a:t>
            </a:r>
            <a:r>
              <a:rPr lang="en-US" sz="2400" b="1" i="1" dirty="0" smtClean="0"/>
              <a:t> </a:t>
            </a:r>
            <a:r>
              <a:rPr lang="en-US" sz="2400" b="1" i="1" dirty="0" err="1" smtClean="0"/>
              <a:t>memajukan</a:t>
            </a:r>
            <a:r>
              <a:rPr lang="en-US" sz="2400" b="1" i="1" dirty="0" smtClean="0"/>
              <a:t> kaki </a:t>
            </a:r>
            <a:r>
              <a:rPr lang="en-US" sz="2400" b="1" i="1" dirty="0" err="1" smtClean="0"/>
              <a:t>kirinya</a:t>
            </a:r>
            <a:r>
              <a:rPr lang="en-US" sz="2400" b="1" i="1" dirty="0" smtClean="0"/>
              <a:t> </a:t>
            </a:r>
            <a:r>
              <a:rPr lang="en-US" sz="2400" b="1" i="1" dirty="0" err="1" smtClean="0"/>
              <a:t>dan</a:t>
            </a:r>
            <a:r>
              <a:rPr lang="en-US" sz="2400" b="1" i="1" dirty="0" smtClean="0"/>
              <a:t> </a:t>
            </a:r>
            <a:r>
              <a:rPr lang="en-US" sz="2400" b="1" i="1" dirty="0" err="1" smtClean="0"/>
              <a:t>duduk</a:t>
            </a:r>
            <a:r>
              <a:rPr lang="en-US" sz="2400" b="1" i="1" dirty="0" smtClean="0"/>
              <a:t> </a:t>
            </a:r>
            <a:r>
              <a:rPr lang="en-US" sz="2400" b="1" i="1" dirty="0" err="1" smtClean="0"/>
              <a:t>bertumpu</a:t>
            </a:r>
            <a:r>
              <a:rPr lang="en-US" sz="2400" b="1" i="1" dirty="0" smtClean="0"/>
              <a:t> </a:t>
            </a:r>
            <a:r>
              <a:rPr lang="en-US" sz="2400" b="1" i="1" dirty="0" err="1" smtClean="0"/>
              <a:t>pada</a:t>
            </a:r>
            <a:r>
              <a:rPr lang="en-US" sz="2400" b="1" i="1" dirty="0" smtClean="0"/>
              <a:t> </a:t>
            </a:r>
            <a:r>
              <a:rPr lang="en-US" sz="2400" b="1" i="1" dirty="0" err="1" smtClean="0"/>
              <a:t>pantatnya</a:t>
            </a:r>
            <a:r>
              <a:rPr lang="en-US" sz="2400" b="1" dirty="0" smtClean="0"/>
              <a:t>. (H.R. </a:t>
            </a:r>
            <a:r>
              <a:rPr lang="en-US" sz="2400" b="1" dirty="0" err="1" smtClean="0"/>
              <a:t>Bukhari</a:t>
            </a:r>
            <a:r>
              <a:rPr lang="en-US" sz="2400" b="1" dirty="0" smtClean="0"/>
              <a:t>, Abu </a:t>
            </a:r>
            <a:r>
              <a:rPr lang="en-US" sz="2400" b="1" dirty="0" err="1" smtClean="0"/>
              <a:t>Daud</a:t>
            </a:r>
            <a:r>
              <a:rPr lang="en-US" sz="2400" b="1" dirty="0" smtClean="0"/>
              <a:t>, </a:t>
            </a:r>
            <a:r>
              <a:rPr lang="en-US" sz="2400" b="1" dirty="0" err="1" smtClean="0"/>
              <a:t>Ibnu</a:t>
            </a:r>
            <a:r>
              <a:rPr lang="en-US" sz="2400" b="1" dirty="0" smtClean="0"/>
              <a:t> </a:t>
            </a:r>
            <a:r>
              <a:rPr lang="en-US" sz="2400" b="1" dirty="0" err="1" smtClean="0"/>
              <a:t>Khuzaimah</a:t>
            </a:r>
            <a:r>
              <a:rPr lang="en-US" sz="2400" b="1" dirty="0" smtClean="0"/>
              <a:t>, al-</a:t>
            </a:r>
            <a:r>
              <a:rPr lang="en-US" sz="2400" b="1" dirty="0" err="1" smtClean="0"/>
              <a:t>Baihaqi</a:t>
            </a:r>
            <a:r>
              <a:rPr lang="en-US" sz="2400" b="1" dirty="0" smtClean="0"/>
              <a:t> </a:t>
            </a:r>
            <a:r>
              <a:rPr lang="en-US" sz="2400" b="1" dirty="0" err="1" smtClean="0"/>
              <a:t>dan</a:t>
            </a:r>
            <a:r>
              <a:rPr lang="en-US" sz="2400" b="1" dirty="0" smtClean="0"/>
              <a:t> </a:t>
            </a:r>
            <a:r>
              <a:rPr lang="en-US" sz="2400" b="1" dirty="0" err="1" smtClean="0"/>
              <a:t>Ibnu</a:t>
            </a:r>
            <a:r>
              <a:rPr lang="en-US" sz="2400" b="1" dirty="0" smtClean="0"/>
              <a:t> </a:t>
            </a:r>
            <a:r>
              <a:rPr lang="en-US" sz="2400" b="1" dirty="0" err="1" smtClean="0"/>
              <a:t>Hibban</a:t>
            </a:r>
            <a:r>
              <a:rPr lang="en-US" sz="2400" b="1" dirty="0" smtClean="0"/>
              <a:t>)</a:t>
            </a:r>
            <a:endParaRPr lang="en-US" sz="24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200" b="1" dirty="0" smtClean="0">
                <a:solidFill>
                  <a:schemeClr val="bg1"/>
                </a:solidFill>
              </a:rPr>
              <a:t>DO’A DUDUK DI ANTARA DUA SUJUD</a:t>
            </a:r>
            <a:endParaRPr lang="en-US" sz="3200" b="1" dirty="0">
              <a:solidFill>
                <a:schemeClr val="bg1"/>
              </a:solidFill>
            </a:endParaRPr>
          </a:p>
        </p:txBody>
      </p:sp>
      <p:sp>
        <p:nvSpPr>
          <p:cNvPr id="3" name="Content Placeholder 2"/>
          <p:cNvSpPr>
            <a:spLocks noGrp="1"/>
          </p:cNvSpPr>
          <p:nvPr>
            <p:ph idx="1"/>
          </p:nvPr>
        </p:nvSpPr>
        <p:spPr>
          <a:solidFill>
            <a:schemeClr val="accent2"/>
          </a:solidFill>
        </p:spPr>
        <p:txBody>
          <a:bodyPr/>
          <a:lstStyle/>
          <a:p>
            <a:pPr algn="r">
              <a:buNone/>
            </a:pPr>
            <a:r>
              <a:rPr lang="ar-SA" b="1" dirty="0" smtClean="0"/>
              <a:t>عَنِ ابْنِ عَبَّاسٍ أَنَّ النَّبِيَّ صعلم يَقُوْلُ بَيْنَ السَّجْدَتَيْنِ: أَلَّلهُمَّ اغْفِرْلِيْ وَارْحَمْنِيْ وَاجْبُرْنِيْ وَاهْدِنِيْ وَارْزُقْنِيْ. (رواه  الترمذى)</a:t>
            </a:r>
            <a:endParaRPr lang="id-ID" b="1" dirty="0" smtClean="0"/>
          </a:p>
          <a:p>
            <a:pPr algn="just">
              <a:buNone/>
            </a:pPr>
            <a:r>
              <a:rPr lang="id-ID" b="1" dirty="0" smtClean="0"/>
              <a:t>“ Dari Ibnu Abbas bahwa Nabi di antara dua sujud mengucapkan: “Allahummaghfirli warhamni wajburni wahdini warzuqni.” (hr.At-Tirmidzi).</a:t>
            </a:r>
            <a:r>
              <a:rPr lang="ar-SA" b="1" dirty="0" smtClean="0"/>
              <a:t> </a:t>
            </a:r>
          </a:p>
          <a:p>
            <a:pPr algn="r">
              <a:buNone/>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a:solidFill>
            <a:srgbClr val="00B050"/>
          </a:solidFill>
        </p:spPr>
        <p:txBody>
          <a:bodyPr/>
          <a:lstStyle/>
          <a:p>
            <a:pPr marL="636588" indent="-636588" algn="just">
              <a:buNone/>
            </a:pPr>
            <a:r>
              <a:rPr lang="en-US" dirty="0" smtClean="0"/>
              <a:t>13. </a:t>
            </a:r>
            <a:r>
              <a:rPr lang="en-US" dirty="0" err="1" smtClean="0"/>
              <a:t>Sujud</a:t>
            </a:r>
            <a:r>
              <a:rPr lang="en-US" dirty="0" smtClean="0"/>
              <a:t> </a:t>
            </a:r>
            <a:r>
              <a:rPr lang="en-US" dirty="0" err="1" smtClean="0"/>
              <a:t>dengan</a:t>
            </a:r>
            <a:r>
              <a:rPr lang="en-US" dirty="0" smtClean="0"/>
              <a:t> </a:t>
            </a:r>
            <a:r>
              <a:rPr lang="en-US" dirty="0" err="1" smtClean="0"/>
              <a:t>bertakbir</a:t>
            </a:r>
            <a:r>
              <a:rPr lang="en-US" dirty="0" smtClean="0"/>
              <a:t>, </a:t>
            </a:r>
            <a:r>
              <a:rPr lang="en-US" dirty="0" err="1" smtClean="0"/>
              <a:t>letakkan</a:t>
            </a:r>
            <a:r>
              <a:rPr lang="en-US" dirty="0" smtClean="0"/>
              <a:t> </a:t>
            </a:r>
            <a:r>
              <a:rPr lang="en-US" dirty="0" err="1" smtClean="0"/>
              <a:t>kedua</a:t>
            </a:r>
            <a:r>
              <a:rPr lang="en-US" dirty="0" smtClean="0"/>
              <a:t> </a:t>
            </a:r>
            <a:r>
              <a:rPr lang="en-US" dirty="0" err="1" smtClean="0"/>
              <a:t>lutut</a:t>
            </a:r>
            <a:r>
              <a:rPr lang="en-US" dirty="0" smtClean="0"/>
              <a:t> </a:t>
            </a:r>
            <a:r>
              <a:rPr lang="en-US" dirty="0" err="1" smtClean="0"/>
              <a:t>lebih</a:t>
            </a:r>
            <a:r>
              <a:rPr lang="en-US" dirty="0" smtClean="0"/>
              <a:t> </a:t>
            </a:r>
            <a:r>
              <a:rPr lang="en-US" dirty="0" err="1" smtClean="0"/>
              <a:t>dahulu</a:t>
            </a:r>
            <a:r>
              <a:rPr lang="en-US" dirty="0" smtClean="0"/>
              <a:t> </a:t>
            </a:r>
            <a:r>
              <a:rPr lang="en-US" dirty="0" err="1" smtClean="0"/>
              <a:t>dan</a:t>
            </a:r>
            <a:r>
              <a:rPr lang="en-US" dirty="0" smtClean="0"/>
              <a:t> </a:t>
            </a:r>
            <a:r>
              <a:rPr lang="en-US" dirty="0" err="1" smtClean="0"/>
              <a:t>jari</a:t>
            </a:r>
            <a:r>
              <a:rPr lang="en-US" dirty="0" smtClean="0"/>
              <a:t> kaki </a:t>
            </a:r>
            <a:r>
              <a:rPr lang="en-US" dirty="0" err="1" smtClean="0"/>
              <a:t>di</a:t>
            </a:r>
            <a:r>
              <a:rPr lang="en-US" dirty="0" smtClean="0"/>
              <a:t> </a:t>
            </a:r>
            <a:r>
              <a:rPr lang="en-US" dirty="0" err="1" smtClean="0"/>
              <a:t>tempat</a:t>
            </a:r>
            <a:r>
              <a:rPr lang="en-US" dirty="0" smtClean="0"/>
              <a:t> </a:t>
            </a:r>
            <a:r>
              <a:rPr lang="en-US" dirty="0" err="1" smtClean="0"/>
              <a:t>shalat</a:t>
            </a:r>
            <a:r>
              <a:rPr lang="en-US" dirty="0" smtClean="0"/>
              <a:t>, </a:t>
            </a:r>
            <a:r>
              <a:rPr lang="en-US" dirty="0" err="1" smtClean="0"/>
              <a:t>kemudian</a:t>
            </a:r>
            <a:r>
              <a:rPr lang="en-US" dirty="0" smtClean="0"/>
              <a:t> </a:t>
            </a:r>
            <a:r>
              <a:rPr lang="en-US" dirty="0" err="1" smtClean="0"/>
              <a:t>telapak</a:t>
            </a:r>
            <a:r>
              <a:rPr lang="en-US" dirty="0" smtClean="0"/>
              <a:t> </a:t>
            </a:r>
            <a:r>
              <a:rPr lang="en-US" dirty="0" err="1" smtClean="0"/>
              <a:t>tangan</a:t>
            </a:r>
            <a:r>
              <a:rPr lang="en-US" dirty="0" smtClean="0"/>
              <a:t>, </a:t>
            </a:r>
            <a:r>
              <a:rPr lang="en-US" dirty="0" err="1" smtClean="0"/>
              <a:t>dahi</a:t>
            </a:r>
            <a:r>
              <a:rPr lang="en-US" dirty="0" smtClean="0"/>
              <a:t>, </a:t>
            </a:r>
            <a:r>
              <a:rPr lang="en-US" dirty="0" err="1" smtClean="0"/>
              <a:t>hidung</a:t>
            </a:r>
            <a:r>
              <a:rPr lang="en-US" dirty="0" smtClean="0"/>
              <a:t> </a:t>
            </a:r>
            <a:r>
              <a:rPr lang="en-US" dirty="0" err="1" smtClean="0"/>
              <a:t>dan</a:t>
            </a:r>
            <a:r>
              <a:rPr lang="en-US" dirty="0" smtClean="0"/>
              <a:t> </a:t>
            </a:r>
            <a:r>
              <a:rPr lang="en-US" dirty="0" err="1" smtClean="0"/>
              <a:t>dengan</a:t>
            </a:r>
            <a:r>
              <a:rPr lang="en-US" dirty="0" smtClean="0"/>
              <a:t> </a:t>
            </a:r>
            <a:r>
              <a:rPr lang="en-US" dirty="0" err="1" smtClean="0"/>
              <a:t>menghadapkan</a:t>
            </a:r>
            <a:r>
              <a:rPr lang="en-US" dirty="0" smtClean="0"/>
              <a:t> </a:t>
            </a:r>
            <a:r>
              <a:rPr lang="en-US" dirty="0" err="1" smtClean="0"/>
              <a:t>ujung</a:t>
            </a:r>
            <a:r>
              <a:rPr lang="en-US" dirty="0" smtClean="0"/>
              <a:t> </a:t>
            </a:r>
            <a:r>
              <a:rPr lang="en-US" dirty="0" err="1" smtClean="0"/>
              <a:t>jari</a:t>
            </a:r>
            <a:r>
              <a:rPr lang="en-US" dirty="0" smtClean="0"/>
              <a:t> kaki </a:t>
            </a:r>
            <a:r>
              <a:rPr lang="en-US" dirty="0" err="1" smtClean="0"/>
              <a:t>ke</a:t>
            </a:r>
            <a:r>
              <a:rPr lang="en-US" dirty="0" smtClean="0"/>
              <a:t> </a:t>
            </a:r>
            <a:r>
              <a:rPr lang="en-US" dirty="0" err="1" smtClean="0"/>
              <a:t>arah</a:t>
            </a:r>
            <a:r>
              <a:rPr lang="en-US" dirty="0" smtClean="0"/>
              <a:t> </a:t>
            </a:r>
            <a:r>
              <a:rPr lang="en-US" dirty="0" err="1" smtClean="0"/>
              <a:t>qiblat</a:t>
            </a:r>
            <a:r>
              <a:rPr lang="en-US" dirty="0" smtClean="0"/>
              <a:t> </a:t>
            </a:r>
            <a:r>
              <a:rPr lang="en-US" dirty="0" err="1" smtClean="0"/>
              <a:t>dan</a:t>
            </a:r>
            <a:r>
              <a:rPr lang="en-US" dirty="0" smtClean="0"/>
              <a:t> </a:t>
            </a:r>
            <a:r>
              <a:rPr lang="en-US" dirty="0" err="1" smtClean="0"/>
              <a:t>merenggangkan</a:t>
            </a:r>
            <a:r>
              <a:rPr lang="en-US" dirty="0" smtClean="0"/>
              <a:t> </a:t>
            </a:r>
            <a:r>
              <a:rPr lang="en-US" dirty="0" err="1" smtClean="0"/>
              <a:t>tangan</a:t>
            </a:r>
            <a:r>
              <a:rPr lang="en-US" dirty="0" smtClean="0"/>
              <a:t> </a:t>
            </a:r>
            <a:r>
              <a:rPr lang="en-US" dirty="0" err="1" smtClean="0"/>
              <a:t>dari</a:t>
            </a:r>
            <a:r>
              <a:rPr lang="en-US" dirty="0" smtClean="0"/>
              <a:t> </a:t>
            </a:r>
            <a:r>
              <a:rPr lang="en-US" dirty="0" err="1" smtClean="0"/>
              <a:t>dua</a:t>
            </a:r>
            <a:r>
              <a:rPr lang="en-US" dirty="0" smtClean="0"/>
              <a:t> </a:t>
            </a:r>
            <a:r>
              <a:rPr lang="en-US" dirty="0" err="1" smtClean="0"/>
              <a:t>lambung</a:t>
            </a:r>
            <a:r>
              <a:rPr lang="en-US" dirty="0" smtClean="0"/>
              <a:t> </a:t>
            </a:r>
            <a:r>
              <a:rPr lang="en-US" dirty="0" err="1" smtClean="0"/>
              <a:t>dengan</a:t>
            </a:r>
            <a:r>
              <a:rPr lang="en-US" dirty="0" smtClean="0"/>
              <a:t> </a:t>
            </a:r>
            <a:r>
              <a:rPr lang="en-US" dirty="0" err="1" smtClean="0"/>
              <a:t>mengangkat</a:t>
            </a:r>
            <a:r>
              <a:rPr lang="en-US" dirty="0" smtClean="0"/>
              <a:t> </a:t>
            </a:r>
            <a:r>
              <a:rPr lang="en-US" dirty="0" err="1" smtClean="0"/>
              <a:t>siku</a:t>
            </a:r>
            <a:r>
              <a:rPr lang="en-US" dirty="0" smtClean="0"/>
              <a:t>.</a:t>
            </a:r>
          </a:p>
          <a:p>
            <a:pPr marL="636588" indent="-636588" algn="just">
              <a:buNone/>
            </a:pPr>
            <a:r>
              <a:rPr lang="en-US" dirty="0" smtClean="0"/>
              <a:t>14. </a:t>
            </a:r>
            <a:r>
              <a:rPr lang="en-US" dirty="0" err="1" smtClean="0"/>
              <a:t>Dalam</a:t>
            </a:r>
            <a:r>
              <a:rPr lang="en-US" dirty="0" smtClean="0"/>
              <a:t> </a:t>
            </a:r>
            <a:r>
              <a:rPr lang="en-US" dirty="0" err="1" smtClean="0"/>
              <a:t>bersujud</a:t>
            </a:r>
            <a:r>
              <a:rPr lang="en-US" dirty="0" smtClean="0"/>
              <a:t> </a:t>
            </a:r>
            <a:r>
              <a:rPr lang="en-US" dirty="0" err="1" smtClean="0"/>
              <a:t>berdo’a</a:t>
            </a:r>
            <a:r>
              <a:rPr lang="en-US" dirty="0" smtClean="0"/>
              <a:t> </a:t>
            </a:r>
            <a:r>
              <a:rPr lang="en-US" dirty="0" err="1" smtClean="0"/>
              <a:t>dengan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do’a</a:t>
            </a:r>
            <a:r>
              <a:rPr lang="en-US" dirty="0" smtClean="0"/>
              <a:t>: “</a:t>
            </a:r>
            <a:r>
              <a:rPr lang="en-US" dirty="0" err="1" smtClean="0"/>
              <a:t>Subhaa-nakalla-humma</a:t>
            </a:r>
            <a:r>
              <a:rPr lang="en-US" dirty="0" smtClean="0"/>
              <a:t> </a:t>
            </a:r>
            <a:r>
              <a:rPr lang="en-US" dirty="0" err="1" smtClean="0"/>
              <a:t>rabbanaa</a:t>
            </a:r>
            <a:r>
              <a:rPr lang="en-US" dirty="0" smtClean="0"/>
              <a:t> </a:t>
            </a:r>
            <a:r>
              <a:rPr lang="en-US" dirty="0" err="1" smtClean="0"/>
              <a:t>wabihamdika</a:t>
            </a:r>
            <a:r>
              <a:rPr lang="en-US" dirty="0" smtClean="0"/>
              <a:t> </a:t>
            </a:r>
            <a:r>
              <a:rPr lang="en-US" dirty="0" err="1" smtClean="0"/>
              <a:t>Allaahummaghfirlii</a:t>
            </a:r>
            <a:r>
              <a:rPr lang="en-US" dirty="0" smtClean="0"/>
              <a:t> </a:t>
            </a:r>
            <a:r>
              <a:rPr lang="en-US" dirty="0" err="1" smtClean="0"/>
              <a:t>atau</a:t>
            </a:r>
            <a:r>
              <a:rPr lang="en-US" dirty="0" smtClean="0"/>
              <a:t> </a:t>
            </a:r>
            <a:r>
              <a:rPr lang="en-US" dirty="0" err="1" smtClean="0"/>
              <a:t>Sumhanarabbiyal</a:t>
            </a:r>
            <a:r>
              <a:rPr lang="en-US" dirty="0" smtClean="0"/>
              <a:t> ‘Ala.</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215370" cy="796908"/>
          </a:xfrm>
          <a:solidFill>
            <a:schemeClr val="tx1"/>
          </a:solidFill>
          <a:ln>
            <a:solidFill>
              <a:srgbClr val="FF0000"/>
            </a:solidFill>
          </a:ln>
        </p:spPr>
        <p:txBody>
          <a:bodyPr>
            <a:normAutofit fontScale="90000"/>
          </a:bodyPr>
          <a:lstStyle/>
          <a:p>
            <a:r>
              <a:rPr lang="id-ID"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URUTAN 15: DUDUK SEMPURNA DARI </a:t>
            </a:r>
            <a:r>
              <a:rPr lang="id-ID"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RAKAA</a:t>
            </a:r>
            <a:r>
              <a:rPr lang="id-ID"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a:t>
            </a:r>
            <a:r>
              <a:rPr lang="id-ID"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id-ID"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GASAL RAKAAT </a:t>
            </a:r>
            <a:r>
              <a:rPr lang="id-ID"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GASAL</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solidFill>
            <a:srgbClr val="FFC000"/>
          </a:solidFill>
          <a:ln>
            <a:solidFill>
              <a:srgbClr val="FF0000"/>
            </a:solidFill>
          </a:ln>
        </p:spPr>
        <p:txBody>
          <a:bodyPr>
            <a:normAutofit/>
          </a:bodyPr>
          <a:lstStyle/>
          <a:p>
            <a:pPr algn="r"/>
            <a:r>
              <a:rPr lang="ar-SA" dirty="0" smtClean="0"/>
              <a:t> عَنْ مَالِكُ ابْنُ الْحُوَيْرِثِ أَنَّهُ رَأَى النَّبِيُّ صعلم يُصَلِّيْ, فَإِذَا كَانَ فِيْ وِتْرِ مِنْ صَلاَتِهِ لَمْ يَنْهَضْ جَتَّى يَسْتَوِيَ قَاعِمًا.(رواه الجماعة إلا مسلم وابن ماجه) </a:t>
            </a:r>
            <a:endParaRPr lang="id-ID" dirty="0" smtClean="0"/>
          </a:p>
          <a:p>
            <a:pPr>
              <a:buNone/>
            </a:pPr>
            <a:r>
              <a:rPr lang="id-ID" sz="2800" dirty="0" smtClean="0"/>
              <a:t>“Dari Malik bin Al-Huaerits, sesungguhnya ia pernah melihat Nabi Saw shalat, kemudian apabila ia dalam shalat </a:t>
            </a:r>
            <a:r>
              <a:rPr lang="id-ID" sz="2800" dirty="0" smtClean="0"/>
              <a:t>witir, </a:t>
            </a:r>
            <a:r>
              <a:rPr lang="id-ID" sz="2800" dirty="0" smtClean="0"/>
              <a:t>ia tidak bangkit sehingga duduk dengan sempurna.”</a:t>
            </a:r>
            <a:r>
              <a:rPr lang="ar-SA" dirty="0" smtClean="0"/>
              <a:t> </a:t>
            </a:r>
            <a:r>
              <a:rPr lang="id-ID" dirty="0" smtClean="0"/>
              <a:t>(HR.Jama’ah, kecuali Muslim dan ibnu Majah). </a:t>
            </a:r>
            <a:r>
              <a:rPr lang="id-ID" b="1" dirty="0" smtClean="0">
                <a:solidFill>
                  <a:srgbClr val="FF0000"/>
                </a:solidFill>
              </a:rPr>
              <a:t>Yang dimaksud dengan duduk sempurna adalah tegak lurus duduknya.</a:t>
            </a:r>
            <a:endParaRPr lang="en-US" b="1"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642942"/>
          </a:xfrm>
          <a:solidFill>
            <a:schemeClr val="accent2"/>
          </a:solidFill>
        </p:spPr>
        <p:txBody>
          <a:bodyPr>
            <a:normAutofit/>
          </a:bodyPr>
          <a:lstStyle/>
          <a:p>
            <a:r>
              <a:rPr lang="id-ID" sz="3200" b="1" dirty="0" smtClean="0"/>
              <a:t>URURAN 16: DALIL BACAAN TAHYAT</a:t>
            </a:r>
            <a:endParaRPr lang="en-US" sz="3200" b="1" dirty="0"/>
          </a:p>
        </p:txBody>
      </p:sp>
      <p:sp>
        <p:nvSpPr>
          <p:cNvPr id="3" name="Content Placeholder 2"/>
          <p:cNvSpPr>
            <a:spLocks noGrp="1"/>
          </p:cNvSpPr>
          <p:nvPr>
            <p:ph idx="1"/>
          </p:nvPr>
        </p:nvSpPr>
        <p:spPr>
          <a:xfrm>
            <a:off x="414366" y="1214422"/>
            <a:ext cx="8229600" cy="5143536"/>
          </a:xfrm>
          <a:solidFill>
            <a:schemeClr val="accent6">
              <a:lumMod val="75000"/>
            </a:schemeClr>
          </a:solidFill>
        </p:spPr>
        <p:txBody>
          <a:bodyPr>
            <a:normAutofit fontScale="92500" lnSpcReduction="20000"/>
          </a:bodyPr>
          <a:lstStyle/>
          <a:p>
            <a:pPr algn="r">
              <a:buNone/>
            </a:pPr>
            <a:r>
              <a:rPr lang="en-US" dirty="0" smtClean="0"/>
              <a:t> </a:t>
            </a:r>
            <a:r>
              <a:rPr lang="ar-SA" dirty="0" smtClean="0"/>
              <a:t>عَنِ ابْنِ مَسْعُوْدٍ قَالَ: إِنَّ  مُحَّمَّدًا صعلم قَالَ: اِذَاقَعَدْتُمْ فِيْ كُلِّ رَكْعَتَيْنِ فَقُوْلُوْا ”أَلتَّحِيَّاتُ لِلَّهِ وَالصَّلَوَاتُ وَالطَّيِّبَاتُ السَّلاَمُ عَلَيْكَ أَيُّهَاالنَّبِيُّ وَرَحْمَةُ الَّلهِ وَبَرَكَاتُهُز أَالسَّلاَمُ عَلَيْنَا وَعَلَى عِبَادِالَّلهِ الصَّالِحِيْنَ أَشْهَدُ أَنْ لاَإِلَهَ اِلاَّالَّلهِ وَأَشْهَدُ أَنَّ مُحَمَّدًاعَبْدُهُ وَرَسُوْلُهُ“ ثُمَّ لْيَتَخَيَّرْ أَحَدُكُمْ مِنَ الدُّعَاءِ أَعْجَبَهُ إِلَيْهِ فَلْيَدْعُ بِهِ رَبَّهُ عَزَّ وَجَلَّ. (رواه أحمد والنسائِيُّ) </a:t>
            </a:r>
          </a:p>
          <a:p>
            <a:pPr marL="0" indent="0" algn="just">
              <a:buNone/>
            </a:pPr>
            <a:r>
              <a:rPr lang="id-ID" sz="2600" dirty="0" smtClean="0"/>
              <a:t>Dari Ibnu Mas’ud berkata: Sesungguhnya Nabi Muhammad Saw bersabda: Bila kamu duduk dalam tiap-tiap dua rakaat, Bacalah: Bacalah Attahiyyatu lillahi washalawatu watthayyibat assalaamu’alaika</a:t>
            </a:r>
            <a:r>
              <a:rPr lang="ar-SA" sz="2600" dirty="0" smtClean="0"/>
              <a:t> </a:t>
            </a:r>
            <a:r>
              <a:rPr lang="id-ID" sz="2600" dirty="0" smtClean="0"/>
              <a:t> ayyauhannabiyyu warahmatullahi wabarakaatuh assalaamu’alainaa wa’ala ‘ibaadillahisshalihiin, asyhadu’alla ilaaha illallah waisyhadu anna Muhammadan ‘abduhu warasuluh”, lalu pilihlah do’a yang disukai dan berdo’alah dengan itu kepada Tuhannya. (HR. Ahmad dan Nasaa’i).</a:t>
            </a:r>
            <a:endParaRPr lang="en-US" sz="2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214422"/>
            <a:ext cx="8286808" cy="49292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71604" y="274638"/>
            <a:ext cx="5786478" cy="796908"/>
          </a:xfrm>
          <a:solidFill>
            <a:srgbClr val="00B050"/>
          </a:solidFill>
        </p:spPr>
        <p:txBody>
          <a:bodyPr>
            <a:normAutofit/>
          </a:bodyPr>
          <a:lstStyle/>
          <a:p>
            <a:r>
              <a:rPr lang="id-ID" sz="3200" b="1" dirty="0" smtClean="0"/>
              <a:t>DALIL BACAAN SHALAWAT</a:t>
            </a:r>
            <a:endParaRPr lang="en-US" sz="3200" b="1" dirty="0"/>
          </a:p>
        </p:txBody>
      </p:sp>
      <p:sp>
        <p:nvSpPr>
          <p:cNvPr id="3" name="Content Placeholder 2"/>
          <p:cNvSpPr>
            <a:spLocks noGrp="1"/>
          </p:cNvSpPr>
          <p:nvPr>
            <p:ph idx="1"/>
          </p:nvPr>
        </p:nvSpPr>
        <p:spPr>
          <a:xfrm>
            <a:off x="457200" y="1285860"/>
            <a:ext cx="8229600" cy="4840303"/>
          </a:xfrm>
        </p:spPr>
        <p:txBody>
          <a:bodyPr>
            <a:normAutofit lnSpcReduction="10000"/>
          </a:bodyPr>
          <a:lstStyle/>
          <a:p>
            <a:pPr algn="r">
              <a:buNone/>
            </a:pPr>
            <a:r>
              <a:rPr lang="ar-SA" dirty="0" smtClean="0"/>
              <a:t> </a:t>
            </a:r>
            <a:r>
              <a:rPr lang="ar-SA" dirty="0" smtClean="0">
                <a:cs typeface="Traditional Arabic" pitchFamily="2" charset="-78"/>
              </a:rPr>
              <a:t>أَالَّهُمَّ صَلِّ عَلَى مُحَمَّدٍ وَعَلَى آلِ مُحَمَّدٍ كَمَا صَلَّيْتَ عَلَى آلِ إِبْرَاهِيْمِ وَآلِ إِبْرَاهِيْمِ وَبَارِكْ عَلَى مُحَمَّدٍ وَآَلِ مُحَمَّدٍ كَمَابَارَكْتَ عَلَىِ إِبْرَاهِيْمَ وَآلِ إِبْرَاهِيْمِ  إِنَّكَ حَميْدٌمَجِيْدٌ. (رواه الشفعي)  </a:t>
            </a:r>
          </a:p>
          <a:p>
            <a:pPr>
              <a:buNone/>
            </a:pPr>
            <a:endParaRPr lang="ar-SA" dirty="0" smtClean="0"/>
          </a:p>
          <a:p>
            <a:pPr indent="17463" algn="just">
              <a:buNone/>
            </a:pPr>
            <a:r>
              <a:rPr lang="id-ID" sz="2400" dirty="0" smtClean="0"/>
              <a:t>“Yaa Allah, limpahkan kemurahanMu kepada Muhammad dan keluarganya, sebagaimana Kau telah limpahkan kepada Ibrahim dan keluarganya. Berkahilah Muhammad dan keluarganya, sebagaimana Kau telah berkahi Ibrahim dan keluarganya. Sesungguhnya Engkau Yang Maha Terpuji dan Maha Mulia.” (HR. Syafi’i). Hadits ini ada dalam Kitab Al-’Um, Imam Syafi’i meriwayatkan Hadits ini dari Sa’id Ibn Ka’ab dari Abdurrahman Ibnu Laila dari Hujair dari Nabi Saw.</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214422"/>
            <a:ext cx="8286808" cy="492922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2" name="Title 1"/>
          <p:cNvSpPr>
            <a:spLocks noGrp="1"/>
          </p:cNvSpPr>
          <p:nvPr>
            <p:ph type="title"/>
          </p:nvPr>
        </p:nvSpPr>
        <p:spPr>
          <a:xfrm>
            <a:off x="1571604" y="357166"/>
            <a:ext cx="5786478" cy="796908"/>
          </a:xfrm>
          <a:solidFill>
            <a:schemeClr val="tx2">
              <a:lumMod val="40000"/>
              <a:lumOff val="60000"/>
            </a:schemeClr>
          </a:solidFill>
        </p:spPr>
        <p:txBody>
          <a:bodyPr>
            <a:normAutofit/>
          </a:bodyPr>
          <a:lstStyle/>
          <a:p>
            <a:r>
              <a:rPr lang="id-ID" sz="3200" b="1" dirty="0" smtClean="0"/>
              <a:t>Dalil DO’A SETELAH SHALAWAT</a:t>
            </a:r>
            <a:endParaRPr lang="en-US" sz="3200" b="1" dirty="0"/>
          </a:p>
        </p:txBody>
      </p:sp>
      <p:sp>
        <p:nvSpPr>
          <p:cNvPr id="3" name="Content Placeholder 2"/>
          <p:cNvSpPr>
            <a:spLocks noGrp="1"/>
          </p:cNvSpPr>
          <p:nvPr>
            <p:ph idx="1"/>
          </p:nvPr>
        </p:nvSpPr>
        <p:spPr>
          <a:xfrm>
            <a:off x="457200" y="1285860"/>
            <a:ext cx="8229600" cy="4840303"/>
          </a:xfrm>
        </p:spPr>
        <p:txBody>
          <a:bodyPr>
            <a:normAutofit lnSpcReduction="10000"/>
          </a:bodyPr>
          <a:lstStyle/>
          <a:p>
            <a:pPr algn="r">
              <a:buNone/>
            </a:pPr>
            <a:r>
              <a:rPr lang="ar-SA" dirty="0" smtClean="0"/>
              <a:t> عَنْ أَبِيْ هُرَيْرَةَ قَالَ: قَالَ رَسُوْلُ الَّلهِ صعلم إِذَاتَشَهَّدَ أَحَدُكُمْ فَلْيَسْتَعِذْ بِاالَّلهِ مِنْ أَرْبَعٍ يَقُوْلُ الَّلهُمَّ إِنِّيْ أَعُوْذُبِكَ مِنْ عَذَابِ جَهَنَّمْ وَمِنْ عَذَابِ الْقَبْرِ وَمِنْ فِتْنَةِ الْمَحْيَا وَالْمَمَاتِ وَمِنْ شَّرِ فِتْنَةِ الْمسِيْحِ الدَّجَّالِ. (   رواه المسلم و النساء واحمد ابن حنبال) </a:t>
            </a:r>
          </a:p>
          <a:p>
            <a:pPr indent="17463" algn="just">
              <a:buNone/>
            </a:pPr>
            <a:r>
              <a:rPr lang="id-ID" sz="2400" dirty="0" smtClean="0"/>
              <a:t>“Abu Hurairah berkata bahwa Rasulullah SAW bersabda, Apabila salah seorang dari padamu bertasyahud, hendaklah minta perlindungan kepada Allah dari empat perkara, dengan berdoa : “</a:t>
            </a:r>
            <a:r>
              <a:rPr lang="id-ID" sz="2400" i="1" dirty="0" smtClean="0"/>
              <a:t>Alla-humma inni-audzubika min ‘adzabi jahannama wa min ‘adza-bil qabri wa min fitnatil mahya- walmama- ti wa min syarri fitnatil masi-hid dajja-l”.</a:t>
            </a:r>
            <a:r>
              <a:rPr lang="ar-SA" dirty="0" smtClean="0"/>
              <a:t> </a:t>
            </a:r>
            <a:r>
              <a:rPr lang="id-ID" sz="2400" dirty="0" smtClean="0"/>
              <a:t>(HR. Muslim, Nasai, dan Ahmad bin Hanbal)</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214422"/>
            <a:ext cx="8286808" cy="492922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71604" y="274638"/>
            <a:ext cx="5786478" cy="796908"/>
          </a:xfrm>
          <a:solidFill>
            <a:schemeClr val="bg1">
              <a:lumMod val="75000"/>
            </a:schemeClr>
          </a:solidFill>
          <a:ln>
            <a:solidFill>
              <a:srgbClr val="FF0000"/>
            </a:solidFill>
          </a:ln>
        </p:spPr>
        <p:txBody>
          <a:bodyPr>
            <a:normAutofit/>
          </a:bodyPr>
          <a:lstStyle/>
          <a:p>
            <a:r>
              <a:rPr lang="id-ID" sz="3200" b="1" dirty="0" smtClean="0"/>
              <a:t>Dalil Salam Kekiri dan Ke kanan</a:t>
            </a:r>
            <a:endParaRPr lang="en-US" sz="3200" b="1" dirty="0"/>
          </a:p>
        </p:txBody>
      </p:sp>
      <p:sp>
        <p:nvSpPr>
          <p:cNvPr id="3" name="Content Placeholder 2"/>
          <p:cNvSpPr>
            <a:spLocks noGrp="1"/>
          </p:cNvSpPr>
          <p:nvPr>
            <p:ph idx="1"/>
          </p:nvPr>
        </p:nvSpPr>
        <p:spPr>
          <a:xfrm>
            <a:off x="457200" y="1285860"/>
            <a:ext cx="8229600" cy="4840303"/>
          </a:xfrm>
        </p:spPr>
        <p:txBody>
          <a:bodyPr/>
          <a:lstStyle/>
          <a:p>
            <a:pPr algn="r">
              <a:buNone/>
            </a:pPr>
            <a:r>
              <a:rPr lang="ar-SA" sz="2400" dirty="0" smtClean="0"/>
              <a:t>عَنْ ابْنِ وَئِلِ عَنْ أَبِيْهِ قَالَ: صَلَّيْتُ مَعَ النَّبِيِّ صعلم فَكَانَ يُسَلِّمُ عَنْ يَمِيْنِهِ السَّلاَمُ عَلَيْكُمْ وَرَحْمَةُ الَّلهِ وَبَرَكَاتُهُ وَعَنْ شِمَالِهِ السَّلاَمُ عَلَيْكُمْ وَرَحْمَةُ الَّلهِ وَبَرَكَاتُهُ. (رواه بوداود)</a:t>
            </a:r>
            <a:endParaRPr lang="id-ID" sz="2400" dirty="0" smtClean="0"/>
          </a:p>
          <a:p>
            <a:pPr indent="17463" algn="just">
              <a:buNone/>
            </a:pPr>
            <a:r>
              <a:rPr lang="id-ID" sz="2400" dirty="0" smtClean="0"/>
              <a:t>“ Dari ibn Wa’il dari ayahnya (Wa’il Ibn Hujr), beliau berkata : Saya sholat bersama Rasulullah saw, maka beliau mengucapkan salam ke kanan ‘As-salamu ‘alaikum wa rahmatullahi wa barokatuh’ dan ke kiri ‘As-salamu ‘alaikum wa rahmatullahi wa barokatuh’.” (HR Abu Dawud) </a:t>
            </a:r>
          </a:p>
          <a:p>
            <a:pPr indent="17463" algn="just">
              <a:buNone/>
            </a:pPr>
            <a:endParaRPr lang="id-ID" sz="2400" dirty="0" smtClean="0"/>
          </a:p>
          <a:p>
            <a:pPr indent="17463" algn="just">
              <a:buNone/>
            </a:pPr>
            <a:r>
              <a:rPr lang="id-ID" sz="2400" dirty="0" smtClean="0"/>
              <a:t>Hadist ini juga diriwayatkan oleh Ibnu Majah dan Ibnu Huzaimah, hadist ini berkualitas shohih.</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a:solidFill>
            <a:srgbClr val="92D050"/>
          </a:solidFill>
          <a:ln>
            <a:solidFill>
              <a:schemeClr val="tx1"/>
            </a:solidFill>
          </a:ln>
        </p:spPr>
        <p:txBody>
          <a:bodyPr>
            <a:normAutofit fontScale="85000" lnSpcReduction="20000"/>
          </a:bodyPr>
          <a:lstStyle/>
          <a:p>
            <a:pPr marL="636588" indent="-636588" algn="just">
              <a:buNone/>
            </a:pPr>
            <a:r>
              <a:rPr lang="en-US" dirty="0" smtClean="0"/>
              <a:t>15. </a:t>
            </a:r>
            <a:r>
              <a:rPr lang="en-US" dirty="0" err="1" smtClean="0"/>
              <a:t>Mengangkat</a:t>
            </a:r>
            <a:r>
              <a:rPr lang="en-US" dirty="0" smtClean="0"/>
              <a:t> </a:t>
            </a:r>
            <a:r>
              <a:rPr lang="en-US" dirty="0" err="1" smtClean="0"/>
              <a:t>kepala</a:t>
            </a:r>
            <a:r>
              <a:rPr lang="en-US" dirty="0" smtClean="0"/>
              <a:t> </a:t>
            </a:r>
            <a:r>
              <a:rPr lang="en-US" dirty="0" err="1" smtClean="0"/>
              <a:t>sambil</a:t>
            </a:r>
            <a:r>
              <a:rPr lang="en-US" dirty="0" smtClean="0"/>
              <a:t> </a:t>
            </a:r>
            <a:r>
              <a:rPr lang="en-US" dirty="0" err="1" smtClean="0"/>
              <a:t>bertakbir</a:t>
            </a:r>
            <a:r>
              <a:rPr lang="en-US" dirty="0" smtClean="0"/>
              <a:t>, </a:t>
            </a:r>
            <a:r>
              <a:rPr lang="en-US" dirty="0" err="1" smtClean="0"/>
              <a:t>duduk</a:t>
            </a:r>
            <a:r>
              <a:rPr lang="en-US" dirty="0" smtClean="0"/>
              <a:t> </a:t>
            </a:r>
            <a:r>
              <a:rPr lang="en-US" dirty="0" err="1" smtClean="0"/>
              <a:t>tenang</a:t>
            </a:r>
            <a:r>
              <a:rPr lang="en-US" dirty="0" smtClean="0"/>
              <a:t>, </a:t>
            </a:r>
            <a:r>
              <a:rPr lang="en-US" dirty="0" err="1" smtClean="0"/>
              <a:t>pantat</a:t>
            </a:r>
            <a:r>
              <a:rPr lang="en-US" dirty="0" smtClean="0"/>
              <a:t> </a:t>
            </a:r>
            <a:r>
              <a:rPr lang="en-US" dirty="0" err="1" smtClean="0"/>
              <a:t>bertumpu</a:t>
            </a:r>
            <a:r>
              <a:rPr lang="en-US" dirty="0" smtClean="0"/>
              <a:t> </a:t>
            </a:r>
            <a:r>
              <a:rPr lang="en-US" dirty="0" err="1" smtClean="0"/>
              <a:t>pada</a:t>
            </a:r>
            <a:r>
              <a:rPr lang="en-US" dirty="0" smtClean="0"/>
              <a:t> </a:t>
            </a:r>
            <a:r>
              <a:rPr lang="en-US" dirty="0" err="1" smtClean="0"/>
              <a:t>telapak</a:t>
            </a:r>
            <a:r>
              <a:rPr lang="en-US" dirty="0" smtClean="0"/>
              <a:t> kaki </a:t>
            </a:r>
            <a:r>
              <a:rPr lang="en-US" dirty="0" err="1" smtClean="0"/>
              <a:t>kiri</a:t>
            </a:r>
            <a:r>
              <a:rPr lang="en-US" dirty="0" smtClean="0"/>
              <a:t>, kaki </a:t>
            </a:r>
            <a:r>
              <a:rPr lang="en-US" dirty="0" err="1" smtClean="0"/>
              <a:t>kanan</a:t>
            </a:r>
            <a:r>
              <a:rPr lang="en-US" dirty="0" smtClean="0"/>
              <a:t> </a:t>
            </a:r>
            <a:r>
              <a:rPr lang="en-US" dirty="0" err="1" smtClean="0"/>
              <a:t>tegak</a:t>
            </a:r>
            <a:r>
              <a:rPr lang="en-US" dirty="0" smtClean="0"/>
              <a:t> </a:t>
            </a:r>
            <a:r>
              <a:rPr lang="en-US" dirty="0" err="1" smtClean="0"/>
              <a:t>dengan</a:t>
            </a:r>
            <a:r>
              <a:rPr lang="en-US" dirty="0" smtClean="0"/>
              <a:t> </a:t>
            </a:r>
            <a:r>
              <a:rPr lang="en-US" dirty="0" err="1" smtClean="0"/>
              <a:t>jari</a:t>
            </a:r>
            <a:r>
              <a:rPr lang="en-US" dirty="0" smtClean="0"/>
              <a:t> kaki </a:t>
            </a:r>
            <a:r>
              <a:rPr lang="en-US" dirty="0" err="1" smtClean="0"/>
              <a:t>mengarah</a:t>
            </a:r>
            <a:r>
              <a:rPr lang="en-US" dirty="0" smtClean="0"/>
              <a:t> </a:t>
            </a:r>
            <a:r>
              <a:rPr lang="en-US" dirty="0" err="1" smtClean="0"/>
              <a:t>ke</a:t>
            </a:r>
            <a:r>
              <a:rPr lang="en-US" dirty="0" smtClean="0"/>
              <a:t> </a:t>
            </a:r>
            <a:r>
              <a:rPr lang="en-US" dirty="0" err="1" smtClean="0"/>
              <a:t>qiblat</a:t>
            </a:r>
            <a:r>
              <a:rPr lang="en-US" dirty="0" smtClean="0"/>
              <a:t>, </a:t>
            </a:r>
            <a:r>
              <a:rPr lang="en-US" dirty="0" err="1" smtClean="0"/>
              <a:t>letakkan</a:t>
            </a:r>
            <a:r>
              <a:rPr lang="en-US" dirty="0" smtClean="0"/>
              <a:t> </a:t>
            </a:r>
            <a:r>
              <a:rPr lang="en-US" dirty="0" err="1" smtClean="0"/>
              <a:t>kedua</a:t>
            </a:r>
            <a:r>
              <a:rPr lang="en-US" dirty="0" smtClean="0"/>
              <a:t> </a:t>
            </a:r>
            <a:r>
              <a:rPr lang="en-US" dirty="0" err="1" smtClean="0"/>
              <a:t>tangan</a:t>
            </a:r>
            <a:r>
              <a:rPr lang="en-US" dirty="0" smtClean="0"/>
              <a:t> </a:t>
            </a:r>
            <a:r>
              <a:rPr lang="en-US" dirty="0" err="1" smtClean="0"/>
              <a:t>pada</a:t>
            </a:r>
            <a:r>
              <a:rPr lang="en-US" dirty="0" smtClean="0"/>
              <a:t> </a:t>
            </a:r>
            <a:r>
              <a:rPr lang="en-US" dirty="0" err="1" smtClean="0"/>
              <a:t>kedua</a:t>
            </a:r>
            <a:r>
              <a:rPr lang="en-US" dirty="0" smtClean="0"/>
              <a:t> </a:t>
            </a:r>
            <a:r>
              <a:rPr lang="en-US" dirty="0" err="1" smtClean="0"/>
              <a:t>lututmu</a:t>
            </a:r>
            <a:r>
              <a:rPr lang="en-US" dirty="0" smtClean="0"/>
              <a:t> </a:t>
            </a:r>
            <a:r>
              <a:rPr lang="en-US" dirty="0" err="1" smtClean="0"/>
              <a:t>dan</a:t>
            </a:r>
            <a:r>
              <a:rPr lang="en-US" dirty="0" smtClean="0"/>
              <a:t> </a:t>
            </a:r>
            <a:r>
              <a:rPr lang="en-US" dirty="0" err="1" smtClean="0"/>
              <a:t>berdo’a</a:t>
            </a:r>
            <a:r>
              <a:rPr lang="en-US" dirty="0" smtClean="0"/>
              <a:t>: “</a:t>
            </a:r>
            <a:r>
              <a:rPr lang="en-US" dirty="0" err="1" smtClean="0"/>
              <a:t>Allahummaghfirli</a:t>
            </a:r>
            <a:r>
              <a:rPr lang="en-US" dirty="0" smtClean="0"/>
              <a:t>- </a:t>
            </a:r>
            <a:r>
              <a:rPr lang="en-US" dirty="0" err="1" smtClean="0"/>
              <a:t>warhamnii</a:t>
            </a:r>
            <a:r>
              <a:rPr lang="en-US" dirty="0" smtClean="0"/>
              <a:t>- </a:t>
            </a:r>
            <a:r>
              <a:rPr lang="en-US" dirty="0" err="1" smtClean="0"/>
              <a:t>wajburnii-wahdinii-warzuqnii</a:t>
            </a:r>
            <a:r>
              <a:rPr lang="en-US" dirty="0" smtClean="0"/>
              <a:t>.</a:t>
            </a:r>
          </a:p>
          <a:p>
            <a:pPr marL="636588" indent="-636588" algn="just">
              <a:buNone/>
            </a:pPr>
            <a:r>
              <a:rPr lang="en-US" dirty="0" smtClean="0"/>
              <a:t>16. </a:t>
            </a:r>
            <a:r>
              <a:rPr lang="en-US" dirty="0" err="1" smtClean="0"/>
              <a:t>Sujud</a:t>
            </a:r>
            <a:r>
              <a:rPr lang="en-US" dirty="0" smtClean="0"/>
              <a:t> </a:t>
            </a:r>
            <a:r>
              <a:rPr lang="en-US" dirty="0" err="1" smtClean="0"/>
              <a:t>ke</a:t>
            </a:r>
            <a:r>
              <a:rPr lang="en-US" dirty="0" smtClean="0"/>
              <a:t> </a:t>
            </a:r>
            <a:r>
              <a:rPr lang="en-US" dirty="0" err="1" smtClean="0"/>
              <a:t>dua</a:t>
            </a:r>
            <a:r>
              <a:rPr lang="en-US" dirty="0" smtClean="0"/>
              <a:t> </a:t>
            </a:r>
            <a:r>
              <a:rPr lang="en-US" dirty="0" err="1" smtClean="0"/>
              <a:t>kalinya</a:t>
            </a:r>
            <a:r>
              <a:rPr lang="en-US" dirty="0" smtClean="0"/>
              <a:t> </a:t>
            </a:r>
            <a:r>
              <a:rPr lang="en-US" dirty="0" err="1" smtClean="0"/>
              <a:t>dengan</a:t>
            </a:r>
            <a:r>
              <a:rPr lang="en-US" dirty="0" smtClean="0"/>
              <a:t> </a:t>
            </a:r>
            <a:r>
              <a:rPr lang="en-US" dirty="0" err="1" smtClean="0"/>
              <a:t>bertakbir</a:t>
            </a:r>
            <a:r>
              <a:rPr lang="en-US" dirty="0" smtClean="0"/>
              <a:t> </a:t>
            </a:r>
            <a:r>
              <a:rPr lang="en-US" dirty="0" err="1" smtClean="0"/>
              <a:t>dan</a:t>
            </a:r>
            <a:r>
              <a:rPr lang="en-US" dirty="0" smtClean="0"/>
              <a:t> </a:t>
            </a:r>
            <a:r>
              <a:rPr lang="en-US" dirty="0" err="1" smtClean="0"/>
              <a:t>membaca</a:t>
            </a:r>
            <a:r>
              <a:rPr lang="en-US" dirty="0" smtClean="0"/>
              <a:t> </a:t>
            </a:r>
            <a:r>
              <a:rPr lang="en-US" dirty="0" err="1" smtClean="0"/>
              <a:t>tasbih</a:t>
            </a:r>
            <a:r>
              <a:rPr lang="en-US" dirty="0" smtClean="0"/>
              <a:t> </a:t>
            </a:r>
            <a:r>
              <a:rPr lang="en-US" dirty="0" err="1" smtClean="0"/>
              <a:t>seperti</a:t>
            </a:r>
            <a:r>
              <a:rPr lang="en-US" dirty="0" smtClean="0"/>
              <a:t> </a:t>
            </a:r>
            <a:r>
              <a:rPr lang="en-US" dirty="0" err="1" smtClean="0"/>
              <a:t>pada</a:t>
            </a:r>
            <a:r>
              <a:rPr lang="en-US" dirty="0" smtClean="0"/>
              <a:t> </a:t>
            </a:r>
            <a:r>
              <a:rPr lang="en-US" dirty="0" err="1" smtClean="0"/>
              <a:t>waktu</a:t>
            </a:r>
            <a:r>
              <a:rPr lang="en-US" dirty="0" smtClean="0"/>
              <a:t> </a:t>
            </a:r>
            <a:r>
              <a:rPr lang="en-US" dirty="0" err="1" smtClean="0"/>
              <a:t>sujud</a:t>
            </a:r>
            <a:r>
              <a:rPr lang="en-US" dirty="0" smtClean="0"/>
              <a:t> yang </a:t>
            </a:r>
            <a:r>
              <a:rPr lang="en-US" dirty="0" err="1" smtClean="0"/>
              <a:t>pertama</a:t>
            </a:r>
            <a:r>
              <a:rPr lang="en-US" dirty="0" smtClean="0"/>
              <a:t>. </a:t>
            </a:r>
            <a:r>
              <a:rPr lang="en-US" dirty="0" err="1" smtClean="0"/>
              <a:t>Kemudian</a:t>
            </a:r>
            <a:r>
              <a:rPr lang="en-US" dirty="0" smtClean="0"/>
              <a:t> </a:t>
            </a:r>
            <a:r>
              <a:rPr lang="en-US" dirty="0" err="1" smtClean="0"/>
              <a:t>angkatlah</a:t>
            </a:r>
            <a:r>
              <a:rPr lang="en-US" dirty="0" smtClean="0"/>
              <a:t> </a:t>
            </a:r>
            <a:r>
              <a:rPr lang="en-US" dirty="0" err="1" smtClean="0"/>
              <a:t>kepala</a:t>
            </a:r>
            <a:r>
              <a:rPr lang="en-US" dirty="0" smtClean="0"/>
              <a:t> </a:t>
            </a:r>
            <a:r>
              <a:rPr lang="en-US" dirty="0" err="1" smtClean="0"/>
              <a:t>dengan</a:t>
            </a:r>
            <a:r>
              <a:rPr lang="en-US" dirty="0" smtClean="0"/>
              <a:t> </a:t>
            </a:r>
            <a:r>
              <a:rPr lang="en-US" dirty="0" err="1" smtClean="0"/>
              <a:t>bertakbir</a:t>
            </a:r>
            <a:r>
              <a:rPr lang="en-US" dirty="0" smtClean="0"/>
              <a:t>, </a:t>
            </a:r>
            <a:r>
              <a:rPr lang="en-US" dirty="0" err="1" smtClean="0"/>
              <a:t>duduk</a:t>
            </a:r>
            <a:r>
              <a:rPr lang="en-US" dirty="0" smtClean="0"/>
              <a:t> </a:t>
            </a:r>
            <a:r>
              <a:rPr lang="id-ID" dirty="0" smtClean="0"/>
              <a:t>dengan sempurna</a:t>
            </a:r>
            <a:r>
              <a:rPr lang="en-US" dirty="0" smtClean="0"/>
              <a:t> </a:t>
            </a:r>
            <a:r>
              <a:rPr lang="id-ID" dirty="0" smtClean="0"/>
              <a:t>pada rakaat gasal, </a:t>
            </a:r>
            <a:r>
              <a:rPr lang="en-US" dirty="0" err="1" smtClean="0"/>
              <a:t>lalu</a:t>
            </a:r>
            <a:r>
              <a:rPr lang="en-US" dirty="0" smtClean="0"/>
              <a:t>  </a:t>
            </a:r>
            <a:r>
              <a:rPr lang="en-US" dirty="0" err="1" smtClean="0"/>
              <a:t>berdirilah</a:t>
            </a:r>
            <a:r>
              <a:rPr lang="en-US" dirty="0" smtClean="0"/>
              <a:t> </a:t>
            </a:r>
            <a:r>
              <a:rPr lang="en-US" dirty="0" err="1" smtClean="0"/>
              <a:t>untuk</a:t>
            </a:r>
            <a:r>
              <a:rPr lang="en-US" dirty="0" smtClean="0"/>
              <a:t> </a:t>
            </a:r>
            <a:r>
              <a:rPr lang="id-ID" dirty="0" smtClean="0"/>
              <a:t>memulai </a:t>
            </a:r>
            <a:r>
              <a:rPr lang="en-US" dirty="0" err="1" smtClean="0"/>
              <a:t>rakaat</a:t>
            </a:r>
            <a:r>
              <a:rPr lang="en-US" dirty="0" smtClean="0"/>
              <a:t> </a:t>
            </a:r>
            <a:r>
              <a:rPr lang="id-ID" dirty="0" smtClean="0"/>
              <a:t>genap d</a:t>
            </a:r>
            <a:r>
              <a:rPr lang="en-US" dirty="0" err="1" smtClean="0"/>
              <a:t>engan</a:t>
            </a:r>
            <a:r>
              <a:rPr lang="en-US" dirty="0" smtClean="0"/>
              <a:t> </a:t>
            </a:r>
            <a:r>
              <a:rPr lang="en-US" dirty="0" err="1" smtClean="0"/>
              <a:t>menekankan</a:t>
            </a:r>
            <a:r>
              <a:rPr lang="en-US" dirty="0" smtClean="0"/>
              <a:t> </a:t>
            </a:r>
            <a:r>
              <a:rPr lang="en-US" dirty="0" err="1" smtClean="0"/>
              <a:t>tangan</a:t>
            </a:r>
            <a:r>
              <a:rPr lang="en-US" dirty="0" smtClean="0"/>
              <a:t> </a:t>
            </a:r>
            <a:r>
              <a:rPr lang="en-US" dirty="0" err="1" smtClean="0"/>
              <a:t>pada</a:t>
            </a:r>
            <a:r>
              <a:rPr lang="en-US" dirty="0" smtClean="0"/>
              <a:t> </a:t>
            </a:r>
            <a:r>
              <a:rPr lang="en-US" dirty="0" err="1" smtClean="0"/>
              <a:t>tempat</a:t>
            </a:r>
            <a:r>
              <a:rPr lang="en-US" dirty="0" smtClean="0"/>
              <a:t> </a:t>
            </a:r>
            <a:r>
              <a:rPr lang="en-US" dirty="0" err="1" smtClean="0"/>
              <a:t>shalat</a:t>
            </a:r>
            <a:r>
              <a:rPr lang="en-US" dirty="0" smtClean="0"/>
              <a:t>.</a:t>
            </a:r>
          </a:p>
          <a:p>
            <a:pPr marL="636588" indent="-636588" algn="just">
              <a:buNone/>
            </a:pPr>
            <a:r>
              <a:rPr lang="en-US" dirty="0" smtClean="0"/>
              <a:t>17. </a:t>
            </a:r>
            <a:r>
              <a:rPr lang="en-US" dirty="0" err="1" smtClean="0"/>
              <a:t>Bacalah</a:t>
            </a:r>
            <a:r>
              <a:rPr lang="en-US" dirty="0" smtClean="0"/>
              <a:t> </a:t>
            </a:r>
            <a:r>
              <a:rPr lang="en-US" dirty="0" err="1" smtClean="0"/>
              <a:t>pada</a:t>
            </a:r>
            <a:r>
              <a:rPr lang="en-US" dirty="0" smtClean="0"/>
              <a:t> </a:t>
            </a:r>
            <a:r>
              <a:rPr lang="en-US" dirty="0" err="1" smtClean="0"/>
              <a:t>rakaat</a:t>
            </a:r>
            <a:r>
              <a:rPr lang="en-US" dirty="0" smtClean="0"/>
              <a:t> </a:t>
            </a:r>
            <a:r>
              <a:rPr lang="en-US" dirty="0" err="1" smtClean="0"/>
              <a:t>kedua</a:t>
            </a:r>
            <a:r>
              <a:rPr lang="en-US" dirty="0" smtClean="0"/>
              <a:t> </a:t>
            </a:r>
            <a:r>
              <a:rPr lang="en-US" dirty="0" err="1" smtClean="0"/>
              <a:t>seperti</a:t>
            </a:r>
            <a:r>
              <a:rPr lang="en-US" dirty="0" smtClean="0"/>
              <a:t> </a:t>
            </a:r>
            <a:r>
              <a:rPr lang="en-US" dirty="0" err="1" smtClean="0"/>
              <a:t>pada</a:t>
            </a:r>
            <a:r>
              <a:rPr lang="en-US" dirty="0" smtClean="0"/>
              <a:t> </a:t>
            </a:r>
            <a:r>
              <a:rPr lang="en-US" dirty="0" err="1" smtClean="0"/>
              <a:t>rakaat</a:t>
            </a:r>
            <a:r>
              <a:rPr lang="en-US" dirty="0" smtClean="0"/>
              <a:t> </a:t>
            </a:r>
            <a:r>
              <a:rPr lang="en-US" dirty="0" err="1" smtClean="0"/>
              <a:t>pertama</a:t>
            </a:r>
            <a:r>
              <a:rPr lang="en-US" dirty="0" smtClean="0"/>
              <a:t>, </a:t>
            </a:r>
            <a:r>
              <a:rPr lang="en-US" dirty="0" err="1" smtClean="0"/>
              <a:t>tanpa</a:t>
            </a:r>
            <a:r>
              <a:rPr lang="en-US" dirty="0" smtClean="0"/>
              <a:t> </a:t>
            </a:r>
            <a:r>
              <a:rPr lang="en-US" dirty="0" err="1" smtClean="0"/>
              <a:t>do’a</a:t>
            </a:r>
            <a:r>
              <a:rPr lang="en-US" dirty="0" smtClean="0"/>
              <a:t> </a:t>
            </a:r>
            <a:r>
              <a:rPr lang="en-US" dirty="0" err="1" smtClean="0"/>
              <a:t>iftitah</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a:solidFill>
            <a:srgbClr val="00B050"/>
          </a:solidFill>
        </p:spPr>
        <p:txBody>
          <a:bodyPr>
            <a:normAutofit fontScale="92500"/>
          </a:bodyPr>
          <a:lstStyle/>
          <a:p>
            <a:pPr marL="636588" indent="-636588" algn="just">
              <a:buNone/>
            </a:pPr>
            <a:r>
              <a:rPr lang="en-US" dirty="0" smtClean="0"/>
              <a:t>18. </a:t>
            </a:r>
            <a:r>
              <a:rPr lang="en-US" dirty="0" err="1" smtClean="0"/>
              <a:t>Setelah</a:t>
            </a:r>
            <a:r>
              <a:rPr lang="en-US" dirty="0" smtClean="0"/>
              <a:t> </a:t>
            </a:r>
            <a:r>
              <a:rPr lang="en-US" dirty="0" err="1" smtClean="0"/>
              <a:t>selesai</a:t>
            </a:r>
            <a:r>
              <a:rPr lang="en-US" dirty="0" smtClean="0"/>
              <a:t> </a:t>
            </a:r>
            <a:r>
              <a:rPr lang="en-US" dirty="0" err="1" smtClean="0"/>
              <a:t>sujud</a:t>
            </a:r>
            <a:r>
              <a:rPr lang="en-US" dirty="0" smtClean="0"/>
              <a:t> </a:t>
            </a:r>
            <a:r>
              <a:rPr lang="en-US" dirty="0" err="1" smtClean="0"/>
              <a:t>pada</a:t>
            </a:r>
            <a:r>
              <a:rPr lang="en-US" dirty="0" smtClean="0"/>
              <a:t> </a:t>
            </a:r>
            <a:r>
              <a:rPr lang="en-US" dirty="0" err="1" smtClean="0"/>
              <a:t>roka’at</a:t>
            </a:r>
            <a:r>
              <a:rPr lang="en-US" dirty="0" smtClean="0"/>
              <a:t> </a:t>
            </a:r>
            <a:r>
              <a:rPr lang="en-US" dirty="0" err="1" smtClean="0"/>
              <a:t>kedua</a:t>
            </a:r>
            <a:r>
              <a:rPr lang="en-US" dirty="0" smtClean="0"/>
              <a:t>,  </a:t>
            </a:r>
            <a:r>
              <a:rPr lang="en-US" dirty="0" err="1" smtClean="0"/>
              <a:t>maka</a:t>
            </a:r>
            <a:r>
              <a:rPr lang="en-US" dirty="0" smtClean="0"/>
              <a:t> </a:t>
            </a:r>
            <a:r>
              <a:rPr lang="en-US" dirty="0" err="1" smtClean="0"/>
              <a:t>duduklah</a:t>
            </a:r>
            <a:r>
              <a:rPr lang="en-US" dirty="0" smtClean="0"/>
              <a:t> </a:t>
            </a:r>
            <a:r>
              <a:rPr lang="en-US" dirty="0" err="1" smtClean="0"/>
              <a:t>diatas</a:t>
            </a:r>
            <a:r>
              <a:rPr lang="en-US" dirty="0" smtClean="0"/>
              <a:t> kaki </a:t>
            </a:r>
            <a:r>
              <a:rPr lang="en-US" dirty="0" err="1" smtClean="0"/>
              <a:t>kirimu</a:t>
            </a:r>
            <a:r>
              <a:rPr lang="en-US" dirty="0" smtClean="0"/>
              <a:t> </a:t>
            </a:r>
            <a:r>
              <a:rPr lang="en-US" dirty="0" err="1" smtClean="0"/>
              <a:t>dan</a:t>
            </a:r>
            <a:r>
              <a:rPr lang="en-US" dirty="0" smtClean="0"/>
              <a:t> </a:t>
            </a:r>
            <a:r>
              <a:rPr lang="en-US" dirty="0" err="1" smtClean="0"/>
              <a:t>tumpukkan</a:t>
            </a:r>
            <a:r>
              <a:rPr lang="en-US" dirty="0" smtClean="0"/>
              <a:t> </a:t>
            </a:r>
            <a:r>
              <a:rPr lang="en-US" dirty="0" err="1" smtClean="0"/>
              <a:t>jari</a:t>
            </a:r>
            <a:r>
              <a:rPr lang="en-US" dirty="0" smtClean="0"/>
              <a:t> kaki </a:t>
            </a:r>
            <a:r>
              <a:rPr lang="en-US" dirty="0" err="1" smtClean="0"/>
              <a:t>kananmu</a:t>
            </a:r>
            <a:r>
              <a:rPr lang="en-US" dirty="0" smtClean="0"/>
              <a:t> </a:t>
            </a:r>
            <a:r>
              <a:rPr lang="en-US" dirty="0" err="1" smtClean="0"/>
              <a:t>seperti</a:t>
            </a:r>
            <a:r>
              <a:rPr lang="en-US" dirty="0" smtClean="0"/>
              <a:t> </a:t>
            </a:r>
            <a:r>
              <a:rPr lang="en-US" dirty="0" err="1" smtClean="0"/>
              <a:t>mengarah</a:t>
            </a:r>
            <a:r>
              <a:rPr lang="en-US" dirty="0" smtClean="0"/>
              <a:t> </a:t>
            </a:r>
            <a:r>
              <a:rPr lang="en-US" dirty="0" err="1" smtClean="0"/>
              <a:t>ke</a:t>
            </a:r>
            <a:r>
              <a:rPr lang="en-US" dirty="0" smtClean="0"/>
              <a:t> </a:t>
            </a:r>
            <a:r>
              <a:rPr lang="en-US" dirty="0" err="1" smtClean="0"/>
              <a:t>qiblat</a:t>
            </a:r>
            <a:r>
              <a:rPr lang="en-US" dirty="0" smtClean="0"/>
              <a:t> </a:t>
            </a:r>
            <a:r>
              <a:rPr lang="en-US" dirty="0" err="1" smtClean="0"/>
              <a:t>serta</a:t>
            </a:r>
            <a:r>
              <a:rPr lang="en-US" dirty="0" smtClean="0"/>
              <a:t>  </a:t>
            </a:r>
            <a:r>
              <a:rPr lang="en-US" dirty="0" err="1" smtClean="0"/>
              <a:t>letakkanlah</a:t>
            </a:r>
            <a:r>
              <a:rPr lang="en-US" dirty="0" smtClean="0"/>
              <a:t> </a:t>
            </a:r>
            <a:r>
              <a:rPr lang="en-US" dirty="0" err="1" smtClean="0"/>
              <a:t>kedua</a:t>
            </a:r>
            <a:r>
              <a:rPr lang="en-US" dirty="0" smtClean="0"/>
              <a:t> </a:t>
            </a:r>
            <a:r>
              <a:rPr lang="en-US" dirty="0" err="1" smtClean="0"/>
              <a:t>tanganmu</a:t>
            </a:r>
            <a:r>
              <a:rPr lang="en-US" dirty="0" smtClean="0"/>
              <a:t> </a:t>
            </a:r>
            <a:r>
              <a:rPr lang="en-US" dirty="0" err="1" smtClean="0"/>
              <a:t>diatas</a:t>
            </a:r>
            <a:r>
              <a:rPr lang="en-US" dirty="0" smtClean="0"/>
              <a:t> </a:t>
            </a:r>
            <a:r>
              <a:rPr lang="en-US" dirty="0" err="1" smtClean="0"/>
              <a:t>kedua</a:t>
            </a:r>
            <a:r>
              <a:rPr lang="en-US" dirty="0" smtClean="0"/>
              <a:t> </a:t>
            </a:r>
            <a:r>
              <a:rPr lang="en-US" dirty="0" err="1" smtClean="0"/>
              <a:t>lututmu</a:t>
            </a:r>
            <a:r>
              <a:rPr lang="en-US" dirty="0" smtClean="0"/>
              <a:t>. </a:t>
            </a:r>
            <a:r>
              <a:rPr lang="en-US" dirty="0" err="1" smtClean="0"/>
              <a:t>Julurkanlah</a:t>
            </a:r>
            <a:r>
              <a:rPr lang="en-US" dirty="0" smtClean="0"/>
              <a:t> </a:t>
            </a:r>
            <a:r>
              <a:rPr lang="en-US" dirty="0" err="1" smtClean="0"/>
              <a:t>jari-jari</a:t>
            </a:r>
            <a:r>
              <a:rPr lang="en-US" dirty="0" smtClean="0"/>
              <a:t> </a:t>
            </a:r>
            <a:r>
              <a:rPr lang="en-US" dirty="0" err="1" smtClean="0"/>
              <a:t>tangan</a:t>
            </a:r>
            <a:r>
              <a:rPr lang="en-US" dirty="0" smtClean="0"/>
              <a:t> </a:t>
            </a:r>
            <a:r>
              <a:rPr lang="en-US" dirty="0" err="1" smtClean="0"/>
              <a:t>kirimu</a:t>
            </a:r>
            <a:r>
              <a:rPr lang="en-US" dirty="0" smtClean="0"/>
              <a:t>, </a:t>
            </a:r>
            <a:r>
              <a:rPr lang="en-US" dirty="0" err="1" smtClean="0"/>
              <a:t>sedang</a:t>
            </a:r>
            <a:r>
              <a:rPr lang="en-US" dirty="0" smtClean="0"/>
              <a:t> </a:t>
            </a:r>
            <a:r>
              <a:rPr lang="en-US" dirty="0" err="1" smtClean="0"/>
              <a:t>tangan</a:t>
            </a:r>
            <a:r>
              <a:rPr lang="en-US" dirty="0" smtClean="0"/>
              <a:t> </a:t>
            </a:r>
            <a:r>
              <a:rPr lang="en-US" dirty="0" err="1" smtClean="0"/>
              <a:t>kananmu</a:t>
            </a:r>
            <a:r>
              <a:rPr lang="en-US" dirty="0" smtClean="0"/>
              <a:t> </a:t>
            </a:r>
            <a:r>
              <a:rPr lang="en-US" dirty="0" err="1" smtClean="0"/>
              <a:t>menggenggamkan</a:t>
            </a:r>
            <a:r>
              <a:rPr lang="en-US" dirty="0" smtClean="0"/>
              <a:t> </a:t>
            </a:r>
            <a:r>
              <a:rPr lang="en-US" dirty="0" err="1" smtClean="0"/>
              <a:t>jari</a:t>
            </a:r>
            <a:r>
              <a:rPr lang="en-US" dirty="0" smtClean="0"/>
              <a:t> </a:t>
            </a:r>
            <a:r>
              <a:rPr lang="en-US" dirty="0" err="1" smtClean="0"/>
              <a:t>kelingking</a:t>
            </a:r>
            <a:r>
              <a:rPr lang="en-US" dirty="0" smtClean="0"/>
              <a:t>, </a:t>
            </a:r>
            <a:r>
              <a:rPr lang="en-US" dirty="0" err="1" smtClean="0"/>
              <a:t>jari</a:t>
            </a:r>
            <a:r>
              <a:rPr lang="en-US" dirty="0" smtClean="0"/>
              <a:t> </a:t>
            </a:r>
            <a:r>
              <a:rPr lang="en-US" dirty="0" err="1" smtClean="0"/>
              <a:t>manis</a:t>
            </a:r>
            <a:r>
              <a:rPr lang="en-US" dirty="0" smtClean="0"/>
              <a:t> </a:t>
            </a:r>
            <a:r>
              <a:rPr lang="en-US" dirty="0" err="1" smtClean="0"/>
              <a:t>dan</a:t>
            </a:r>
            <a:r>
              <a:rPr lang="en-US" dirty="0" smtClean="0"/>
              <a:t> </a:t>
            </a:r>
            <a:r>
              <a:rPr lang="en-US" dirty="0" err="1" smtClean="0"/>
              <a:t>jari</a:t>
            </a:r>
            <a:r>
              <a:rPr lang="en-US" dirty="0" smtClean="0"/>
              <a:t> </a:t>
            </a:r>
            <a:r>
              <a:rPr lang="en-US" dirty="0" err="1" smtClean="0"/>
              <a:t>tengah</a:t>
            </a:r>
            <a:r>
              <a:rPr lang="en-US" dirty="0" smtClean="0"/>
              <a:t> </a:t>
            </a:r>
            <a:r>
              <a:rPr lang="en-US" dirty="0" err="1" smtClean="0"/>
              <a:t>serta</a:t>
            </a:r>
            <a:r>
              <a:rPr lang="en-US" dirty="0" smtClean="0"/>
              <a:t> </a:t>
            </a:r>
            <a:r>
              <a:rPr lang="en-US" dirty="0" err="1" smtClean="0"/>
              <a:t>mengacungkan</a:t>
            </a:r>
            <a:r>
              <a:rPr lang="en-US" dirty="0" smtClean="0"/>
              <a:t> </a:t>
            </a:r>
            <a:r>
              <a:rPr lang="en-US" dirty="0" err="1" smtClean="0"/>
              <a:t>jari</a:t>
            </a:r>
            <a:r>
              <a:rPr lang="en-US" dirty="0" smtClean="0"/>
              <a:t> </a:t>
            </a:r>
            <a:r>
              <a:rPr lang="en-US" dirty="0" err="1" smtClean="0"/>
              <a:t>telunjukmu</a:t>
            </a:r>
            <a:r>
              <a:rPr lang="en-US" dirty="0" smtClean="0"/>
              <a:t> </a:t>
            </a:r>
            <a:r>
              <a:rPr lang="en-US" dirty="0" err="1" smtClean="0"/>
              <a:t>dan</a:t>
            </a:r>
            <a:r>
              <a:rPr lang="en-US" dirty="0" smtClean="0"/>
              <a:t> </a:t>
            </a:r>
            <a:r>
              <a:rPr lang="en-US" dirty="0" err="1" smtClean="0"/>
              <a:t>sentuhkan</a:t>
            </a:r>
            <a:r>
              <a:rPr lang="en-US" dirty="0" smtClean="0"/>
              <a:t> </a:t>
            </a:r>
            <a:r>
              <a:rPr lang="en-US" dirty="0" err="1" smtClean="0"/>
              <a:t>ibu</a:t>
            </a:r>
            <a:r>
              <a:rPr lang="en-US" dirty="0" smtClean="0"/>
              <a:t> </a:t>
            </a:r>
            <a:r>
              <a:rPr lang="en-US" dirty="0" err="1" smtClean="0"/>
              <a:t>jari</a:t>
            </a:r>
            <a:r>
              <a:rPr lang="en-US" dirty="0" smtClean="0"/>
              <a:t> </a:t>
            </a:r>
            <a:r>
              <a:rPr lang="en-US" dirty="0" err="1" smtClean="0"/>
              <a:t>pada</a:t>
            </a:r>
            <a:r>
              <a:rPr lang="en-US" dirty="0" smtClean="0"/>
              <a:t> </a:t>
            </a:r>
            <a:r>
              <a:rPr lang="en-US" dirty="0" err="1" smtClean="0"/>
              <a:t>jari</a:t>
            </a:r>
            <a:r>
              <a:rPr lang="en-US" dirty="0" smtClean="0"/>
              <a:t> </a:t>
            </a:r>
            <a:r>
              <a:rPr lang="en-US" dirty="0" err="1" smtClean="0"/>
              <a:t>tengah</a:t>
            </a:r>
            <a:r>
              <a:rPr lang="en-US" dirty="0" smtClean="0"/>
              <a:t>.</a:t>
            </a:r>
          </a:p>
          <a:p>
            <a:pPr marL="636588" indent="-636588">
              <a:buNone/>
            </a:pPr>
            <a:r>
              <a:rPr lang="en-US" dirty="0" smtClean="0"/>
              <a:t>    </a:t>
            </a:r>
            <a:r>
              <a:rPr lang="en-US" dirty="0" err="1" smtClean="0"/>
              <a:t>Duduk</a:t>
            </a:r>
            <a:r>
              <a:rPr lang="en-US" dirty="0" smtClean="0"/>
              <a:t> </a:t>
            </a:r>
            <a:r>
              <a:rPr lang="en-US" dirty="0" err="1" smtClean="0"/>
              <a:t>ini</a:t>
            </a:r>
            <a:r>
              <a:rPr lang="en-US" dirty="0" smtClean="0"/>
              <a:t> </a:t>
            </a:r>
            <a:r>
              <a:rPr lang="en-US" dirty="0" err="1" smtClean="0"/>
              <a:t>bukan</a:t>
            </a:r>
            <a:r>
              <a:rPr lang="en-US" dirty="0" smtClean="0"/>
              <a:t> </a:t>
            </a:r>
            <a:r>
              <a:rPr lang="en-US" dirty="0" err="1" smtClean="0"/>
              <a:t>dalam</a:t>
            </a:r>
            <a:r>
              <a:rPr lang="en-US" dirty="0" smtClean="0"/>
              <a:t> </a:t>
            </a:r>
            <a:r>
              <a:rPr lang="en-US" dirty="0" err="1" smtClean="0"/>
              <a:t>roka’at</a:t>
            </a:r>
            <a:r>
              <a:rPr lang="en-US" dirty="0" smtClean="0"/>
              <a:t>  </a:t>
            </a:r>
            <a:r>
              <a:rPr lang="en-US" dirty="0" err="1" smtClean="0"/>
              <a:t>akhir</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pPr>
              <a:buNone/>
            </a:pPr>
            <a:r>
              <a:rPr lang="en-US" dirty="0" smtClean="0"/>
              <a:t> </a:t>
            </a:r>
            <a:endParaRPr lang="en-US" dirty="0"/>
          </a:p>
        </p:txBody>
      </p:sp>
      <p:sp>
        <p:nvSpPr>
          <p:cNvPr id="4" name="Rectangle 3"/>
          <p:cNvSpPr/>
          <p:nvPr/>
        </p:nvSpPr>
        <p:spPr>
          <a:xfrm>
            <a:off x="642910" y="571480"/>
            <a:ext cx="7929618" cy="4832092"/>
          </a:xfrm>
          <a:prstGeom prst="rect">
            <a:avLst/>
          </a:prstGeom>
          <a:solidFill>
            <a:srgbClr val="92D050"/>
          </a:solidFill>
        </p:spPr>
        <p:txBody>
          <a:bodyPr wrap="square">
            <a:spAutoFit/>
          </a:bodyPr>
          <a:lstStyle/>
          <a:p>
            <a:pPr marL="536575" indent="-536575" algn="just">
              <a:buNone/>
            </a:pPr>
            <a:r>
              <a:rPr lang="en-US" sz="2800" dirty="0" smtClean="0"/>
              <a:t>19. </a:t>
            </a:r>
            <a:r>
              <a:rPr lang="en-US" sz="2800" dirty="0" err="1" smtClean="0"/>
              <a:t>Kalau</a:t>
            </a:r>
            <a:r>
              <a:rPr lang="en-US" sz="2800" dirty="0" smtClean="0"/>
              <a:t> </a:t>
            </a:r>
            <a:r>
              <a:rPr lang="en-US" sz="2800" dirty="0" err="1" smtClean="0"/>
              <a:t>shalat</a:t>
            </a:r>
            <a:r>
              <a:rPr lang="en-US" sz="2800" dirty="0" smtClean="0"/>
              <a:t> </a:t>
            </a:r>
            <a:r>
              <a:rPr lang="en-US" sz="2800" dirty="0" err="1" smtClean="0"/>
              <a:t>tiga</a:t>
            </a:r>
            <a:r>
              <a:rPr lang="en-US" sz="2800" dirty="0" smtClean="0"/>
              <a:t> </a:t>
            </a:r>
            <a:r>
              <a:rPr lang="en-US" sz="2800" dirty="0" err="1" smtClean="0"/>
              <a:t>rakaat</a:t>
            </a:r>
            <a:r>
              <a:rPr lang="en-US" sz="2800" dirty="0" smtClean="0"/>
              <a:t>, </a:t>
            </a:r>
            <a:r>
              <a:rPr lang="en-US" sz="2800" dirty="0" err="1" smtClean="0"/>
              <a:t>setelah</a:t>
            </a:r>
            <a:r>
              <a:rPr lang="en-US" sz="2800" dirty="0" smtClean="0"/>
              <a:t> </a:t>
            </a:r>
            <a:r>
              <a:rPr lang="en-US" sz="2800" dirty="0" err="1" smtClean="0"/>
              <a:t>tahyat</a:t>
            </a:r>
            <a:r>
              <a:rPr lang="en-US" sz="2800" dirty="0" smtClean="0"/>
              <a:t> </a:t>
            </a:r>
            <a:r>
              <a:rPr lang="en-US" sz="2800" dirty="0" err="1" smtClean="0"/>
              <a:t>awal</a:t>
            </a:r>
            <a:r>
              <a:rPr lang="en-US" sz="2800" dirty="0" smtClean="0"/>
              <a:t>  </a:t>
            </a:r>
            <a:r>
              <a:rPr lang="en-US" sz="2800" dirty="0" err="1" smtClean="0"/>
              <a:t>maka</a:t>
            </a:r>
            <a:r>
              <a:rPr lang="en-US" sz="2800" dirty="0" smtClean="0"/>
              <a:t> </a:t>
            </a:r>
            <a:r>
              <a:rPr lang="en-US" sz="2800" dirty="0" err="1" smtClean="0"/>
              <a:t>berdirilah</a:t>
            </a:r>
            <a:r>
              <a:rPr lang="en-US" sz="2800" dirty="0" smtClean="0"/>
              <a:t> </a:t>
            </a:r>
            <a:r>
              <a:rPr lang="en-US" sz="2800" dirty="0" err="1" smtClean="0"/>
              <a:t>untuk</a:t>
            </a:r>
            <a:r>
              <a:rPr lang="en-US" sz="2800" dirty="0" smtClean="0"/>
              <a:t> </a:t>
            </a:r>
            <a:r>
              <a:rPr lang="en-US" sz="2800" dirty="0" err="1" smtClean="0"/>
              <a:t>raka’at</a:t>
            </a:r>
            <a:r>
              <a:rPr lang="en-US" sz="2800" dirty="0" smtClean="0"/>
              <a:t> yang </a:t>
            </a:r>
            <a:r>
              <a:rPr lang="en-US" sz="2800" dirty="0" err="1" smtClean="0"/>
              <a:t>ketiga</a:t>
            </a:r>
            <a:r>
              <a:rPr lang="en-US" sz="2800" dirty="0" smtClean="0"/>
              <a:t> </a:t>
            </a:r>
            <a:r>
              <a:rPr lang="en-US" sz="2800" dirty="0" err="1" smtClean="0"/>
              <a:t>dengan</a:t>
            </a:r>
            <a:r>
              <a:rPr lang="en-US" sz="2800" dirty="0" smtClean="0"/>
              <a:t> </a:t>
            </a:r>
            <a:r>
              <a:rPr lang="en-US" sz="2800" dirty="0" err="1" smtClean="0"/>
              <a:t>bertakbir</a:t>
            </a:r>
            <a:r>
              <a:rPr lang="en-US" sz="2800" dirty="0" smtClean="0"/>
              <a:t> </a:t>
            </a:r>
            <a:r>
              <a:rPr lang="en-US" sz="2800" dirty="0" err="1" smtClean="0"/>
              <a:t>mengangkat</a:t>
            </a:r>
            <a:r>
              <a:rPr lang="en-US" sz="2800" dirty="0" smtClean="0"/>
              <a:t> </a:t>
            </a:r>
            <a:r>
              <a:rPr lang="en-US" sz="2800" dirty="0" err="1" smtClean="0"/>
              <a:t>tangan</a:t>
            </a:r>
            <a:r>
              <a:rPr lang="en-US" sz="2800" dirty="0" smtClean="0"/>
              <a:t>, </a:t>
            </a:r>
            <a:r>
              <a:rPr lang="en-US" sz="2800" dirty="0" err="1" smtClean="0"/>
              <a:t>setelah</a:t>
            </a:r>
            <a:r>
              <a:rPr lang="en-US" sz="2800" dirty="0" smtClean="0"/>
              <a:t> </a:t>
            </a:r>
            <a:r>
              <a:rPr lang="en-US" sz="2800" dirty="0" err="1" smtClean="0"/>
              <a:t>berdiri</a:t>
            </a:r>
            <a:r>
              <a:rPr lang="en-US" sz="2800" dirty="0" smtClean="0"/>
              <a:t> </a:t>
            </a:r>
            <a:r>
              <a:rPr lang="en-US" sz="2800" dirty="0" err="1" smtClean="0"/>
              <a:t>lalu</a:t>
            </a:r>
            <a:r>
              <a:rPr lang="en-US" sz="2800" dirty="0" smtClean="0"/>
              <a:t> </a:t>
            </a:r>
            <a:r>
              <a:rPr lang="en-US" sz="2800" dirty="0" err="1" smtClean="0"/>
              <a:t>membaca</a:t>
            </a:r>
            <a:r>
              <a:rPr lang="en-US" sz="2800" dirty="0" smtClean="0"/>
              <a:t> Al-</a:t>
            </a:r>
            <a:r>
              <a:rPr lang="en-US" sz="2800" dirty="0" err="1" smtClean="0"/>
              <a:t>Fatihah</a:t>
            </a:r>
            <a:r>
              <a:rPr lang="en-US" sz="2800" dirty="0" smtClean="0"/>
              <a:t> </a:t>
            </a:r>
            <a:r>
              <a:rPr lang="en-US" sz="2800" dirty="0" err="1" smtClean="0"/>
              <a:t>saja</a:t>
            </a:r>
            <a:r>
              <a:rPr lang="en-US" sz="2800" dirty="0" smtClean="0"/>
              <a:t>. </a:t>
            </a:r>
            <a:r>
              <a:rPr lang="en-US" sz="2800" dirty="0" err="1" smtClean="0"/>
              <a:t>Setelah</a:t>
            </a:r>
            <a:r>
              <a:rPr lang="en-US" sz="2800" dirty="0" smtClean="0"/>
              <a:t> </a:t>
            </a:r>
            <a:r>
              <a:rPr lang="en-US" sz="2800" dirty="0" err="1" smtClean="0"/>
              <a:t>itu</a:t>
            </a:r>
            <a:r>
              <a:rPr lang="en-US" sz="2800" dirty="0" smtClean="0"/>
              <a:t> </a:t>
            </a:r>
            <a:r>
              <a:rPr lang="en-US" sz="2800" dirty="0" err="1" smtClean="0"/>
              <a:t>ruku</a:t>
            </a:r>
            <a:r>
              <a:rPr lang="en-US" sz="2800" dirty="0" smtClean="0"/>
              <a:t>’, ‘</a:t>
            </a:r>
            <a:r>
              <a:rPr lang="en-US" sz="2800" dirty="0" err="1" smtClean="0"/>
              <a:t>itidal</a:t>
            </a:r>
            <a:r>
              <a:rPr lang="en-US" sz="2800" dirty="0" smtClean="0"/>
              <a:t> </a:t>
            </a:r>
            <a:r>
              <a:rPr lang="en-US" sz="2800" dirty="0" err="1" smtClean="0"/>
              <a:t>dan</a:t>
            </a:r>
            <a:r>
              <a:rPr lang="en-US" sz="2800" dirty="0" smtClean="0"/>
              <a:t> </a:t>
            </a:r>
            <a:r>
              <a:rPr lang="en-US" sz="2800" dirty="0" err="1" smtClean="0"/>
              <a:t>sujud</a:t>
            </a:r>
            <a:r>
              <a:rPr lang="en-US" sz="2800" dirty="0" smtClean="0"/>
              <a:t> </a:t>
            </a:r>
            <a:r>
              <a:rPr lang="en-US" sz="2800" dirty="0" err="1" smtClean="0"/>
              <a:t>seperti</a:t>
            </a:r>
            <a:r>
              <a:rPr lang="en-US" sz="2800" dirty="0" smtClean="0"/>
              <a:t> </a:t>
            </a:r>
            <a:r>
              <a:rPr lang="en-US" sz="2800" dirty="0" err="1" smtClean="0"/>
              <a:t>biasa</a:t>
            </a:r>
            <a:r>
              <a:rPr lang="en-US" sz="2800" dirty="0" smtClean="0"/>
              <a:t> </a:t>
            </a:r>
            <a:r>
              <a:rPr lang="en-US" sz="2800" dirty="0" err="1" smtClean="0"/>
              <a:t>dan</a:t>
            </a:r>
            <a:r>
              <a:rPr lang="en-US" sz="2800" dirty="0" smtClean="0"/>
              <a:t> </a:t>
            </a:r>
            <a:r>
              <a:rPr lang="en-US" sz="2800" dirty="0" err="1" smtClean="0"/>
              <a:t>tahyat</a:t>
            </a:r>
            <a:r>
              <a:rPr lang="en-US" sz="2800" dirty="0" smtClean="0"/>
              <a:t> </a:t>
            </a:r>
            <a:r>
              <a:rPr lang="en-US" sz="2800" dirty="0" err="1" smtClean="0"/>
              <a:t>akhir</a:t>
            </a:r>
            <a:r>
              <a:rPr lang="en-US" sz="2800" dirty="0" smtClean="0"/>
              <a:t>. </a:t>
            </a:r>
          </a:p>
          <a:p>
            <a:pPr marL="536575" indent="-536575" algn="just">
              <a:buNone/>
            </a:pPr>
            <a:r>
              <a:rPr lang="en-US" sz="2800" dirty="0" smtClean="0"/>
              <a:t>20.Kalau </a:t>
            </a:r>
            <a:r>
              <a:rPr lang="en-US" sz="2800" dirty="0" err="1" smtClean="0"/>
              <a:t>shalat</a:t>
            </a:r>
            <a:r>
              <a:rPr lang="en-US" sz="2800" dirty="0" smtClean="0"/>
              <a:t> </a:t>
            </a:r>
            <a:r>
              <a:rPr lang="en-US" sz="2800" dirty="0" err="1" smtClean="0"/>
              <a:t>ampat</a:t>
            </a:r>
            <a:r>
              <a:rPr lang="en-US" sz="2800" dirty="0" smtClean="0"/>
              <a:t> </a:t>
            </a:r>
            <a:r>
              <a:rPr lang="en-US" sz="2800" dirty="0" err="1" smtClean="0"/>
              <a:t>rakaat</a:t>
            </a:r>
            <a:r>
              <a:rPr lang="en-US" sz="2800" dirty="0" smtClean="0"/>
              <a:t>, </a:t>
            </a:r>
            <a:r>
              <a:rPr lang="en-US" sz="2800" dirty="0" err="1" smtClean="0"/>
              <a:t>bangun</a:t>
            </a:r>
            <a:r>
              <a:rPr lang="en-US" sz="2800" dirty="0" smtClean="0"/>
              <a:t> </a:t>
            </a:r>
            <a:r>
              <a:rPr lang="en-US" sz="2800" dirty="0" err="1" smtClean="0"/>
              <a:t>dari</a:t>
            </a:r>
            <a:r>
              <a:rPr lang="en-US" sz="2800" dirty="0" smtClean="0"/>
              <a:t> </a:t>
            </a:r>
            <a:r>
              <a:rPr lang="en-US" sz="2800" dirty="0" err="1" smtClean="0"/>
              <a:t>sujud</a:t>
            </a:r>
            <a:r>
              <a:rPr lang="en-US" sz="2800" dirty="0" smtClean="0"/>
              <a:t> </a:t>
            </a:r>
            <a:r>
              <a:rPr lang="en-US" sz="2800" dirty="0" err="1" smtClean="0"/>
              <a:t>duduk</a:t>
            </a:r>
            <a:r>
              <a:rPr lang="en-US" sz="2800" dirty="0" smtClean="0"/>
              <a:t> </a:t>
            </a:r>
            <a:r>
              <a:rPr lang="en-US" sz="2800" dirty="0" err="1" smtClean="0"/>
              <a:t>sejenak</a:t>
            </a:r>
            <a:r>
              <a:rPr lang="en-US" sz="2800" dirty="0" smtClean="0"/>
              <a:t>, </a:t>
            </a:r>
            <a:r>
              <a:rPr lang="en-US" sz="2800" dirty="0" err="1" smtClean="0"/>
              <a:t>lalu</a:t>
            </a:r>
            <a:r>
              <a:rPr lang="en-US" sz="2800" dirty="0" smtClean="0"/>
              <a:t> </a:t>
            </a:r>
            <a:r>
              <a:rPr lang="en-US" sz="2800" dirty="0" err="1" smtClean="0"/>
              <a:t>berdiri</a:t>
            </a:r>
            <a:r>
              <a:rPr lang="en-US" sz="2800" dirty="0" smtClean="0"/>
              <a:t> </a:t>
            </a:r>
            <a:r>
              <a:rPr lang="en-US" sz="2800" dirty="0" err="1" smtClean="0"/>
              <a:t>untuk</a:t>
            </a:r>
            <a:r>
              <a:rPr lang="en-US" sz="2800" dirty="0" smtClean="0"/>
              <a:t> </a:t>
            </a:r>
            <a:r>
              <a:rPr lang="en-US" sz="2800" dirty="0" err="1" smtClean="0"/>
              <a:t>rakaat</a:t>
            </a:r>
            <a:r>
              <a:rPr lang="en-US" sz="2800" dirty="0" smtClean="0"/>
              <a:t> </a:t>
            </a:r>
            <a:r>
              <a:rPr lang="en-US" sz="2800" dirty="0" err="1" smtClean="0"/>
              <a:t>keampat</a:t>
            </a:r>
            <a:r>
              <a:rPr lang="en-US" sz="2800" dirty="0" smtClean="0"/>
              <a:t> </a:t>
            </a:r>
            <a:r>
              <a:rPr lang="en-US" sz="2800" dirty="0" err="1" smtClean="0"/>
              <a:t>dengan</a:t>
            </a:r>
            <a:r>
              <a:rPr lang="en-US" sz="2800" dirty="0" smtClean="0"/>
              <a:t> </a:t>
            </a:r>
            <a:r>
              <a:rPr lang="en-US" sz="2800" dirty="0" err="1" smtClean="0"/>
              <a:t>takbir</a:t>
            </a:r>
            <a:r>
              <a:rPr lang="en-US" sz="2800" dirty="0" smtClean="0"/>
              <a:t> </a:t>
            </a:r>
            <a:r>
              <a:rPr lang="en-US" sz="2800" dirty="0" err="1" smtClean="0"/>
              <a:t>tanpa</a:t>
            </a:r>
            <a:r>
              <a:rPr lang="en-US" sz="2800" dirty="0" smtClean="0"/>
              <a:t> </a:t>
            </a:r>
            <a:r>
              <a:rPr lang="en-US" sz="2800" dirty="0" err="1" smtClean="0"/>
              <a:t>mengangkat</a:t>
            </a:r>
            <a:r>
              <a:rPr lang="en-US" sz="2800" dirty="0" smtClean="0"/>
              <a:t> </a:t>
            </a:r>
            <a:r>
              <a:rPr lang="en-US" sz="2800" dirty="0" err="1" smtClean="0"/>
              <a:t>tangan</a:t>
            </a:r>
            <a:r>
              <a:rPr lang="en-US" sz="2800" dirty="0" smtClean="0"/>
              <a:t>, </a:t>
            </a:r>
            <a:r>
              <a:rPr lang="en-US" sz="2800" dirty="0" err="1" smtClean="0"/>
              <a:t>setelah</a:t>
            </a:r>
            <a:r>
              <a:rPr lang="en-US" sz="2800" dirty="0" smtClean="0"/>
              <a:t> </a:t>
            </a:r>
            <a:r>
              <a:rPr lang="en-US" sz="2800" dirty="0" err="1" smtClean="0"/>
              <a:t>berdiri</a:t>
            </a:r>
            <a:r>
              <a:rPr lang="en-US" sz="2800" dirty="0" smtClean="0"/>
              <a:t>, </a:t>
            </a:r>
            <a:r>
              <a:rPr lang="en-US" sz="2800" dirty="0" err="1" smtClean="0"/>
              <a:t>membaca</a:t>
            </a:r>
            <a:r>
              <a:rPr lang="en-US" sz="2800" dirty="0" smtClean="0"/>
              <a:t> Al-</a:t>
            </a:r>
            <a:r>
              <a:rPr lang="en-US" sz="2800" dirty="0" err="1" smtClean="0"/>
              <a:t>Fatihah</a:t>
            </a:r>
            <a:r>
              <a:rPr lang="en-US" sz="2800" dirty="0" smtClean="0"/>
              <a:t> </a:t>
            </a:r>
            <a:r>
              <a:rPr lang="en-US" sz="2800" dirty="0" err="1" smtClean="0"/>
              <a:t>saja</a:t>
            </a:r>
            <a:r>
              <a:rPr lang="en-US" sz="2800" dirty="0" smtClean="0"/>
              <a:t>, </a:t>
            </a:r>
            <a:r>
              <a:rPr lang="en-US" sz="2800" dirty="0" err="1" smtClean="0"/>
              <a:t>seterusnya</a:t>
            </a:r>
            <a:r>
              <a:rPr lang="en-US" sz="2800" dirty="0" smtClean="0"/>
              <a:t> </a:t>
            </a:r>
            <a:r>
              <a:rPr lang="en-US" sz="2800" dirty="0" err="1" smtClean="0"/>
              <a:t>takbir</a:t>
            </a:r>
            <a:r>
              <a:rPr lang="en-US" sz="2800" dirty="0" smtClean="0"/>
              <a:t> </a:t>
            </a:r>
            <a:r>
              <a:rPr lang="en-US" sz="2800" dirty="0" err="1" smtClean="0"/>
              <a:t>ruku</a:t>
            </a:r>
            <a:r>
              <a:rPr lang="en-US" sz="2800" dirty="0" smtClean="0"/>
              <a:t>’, ‘</a:t>
            </a:r>
            <a:r>
              <a:rPr lang="en-US" sz="2800" dirty="0" err="1" smtClean="0"/>
              <a:t>itidal</a:t>
            </a:r>
            <a:r>
              <a:rPr lang="en-US" sz="2800" dirty="0" smtClean="0"/>
              <a:t> </a:t>
            </a:r>
            <a:r>
              <a:rPr lang="en-US" sz="2800" dirty="0" err="1" smtClean="0"/>
              <a:t>dan</a:t>
            </a:r>
            <a:r>
              <a:rPr lang="en-US" sz="2800" dirty="0" smtClean="0"/>
              <a:t> </a:t>
            </a:r>
            <a:r>
              <a:rPr lang="en-US" sz="2800" dirty="0" err="1" smtClean="0"/>
              <a:t>sujud</a:t>
            </a:r>
            <a:r>
              <a:rPr lang="en-US" sz="2800" dirty="0" smtClean="0"/>
              <a:t>. </a:t>
            </a:r>
          </a:p>
          <a:p>
            <a:pPr>
              <a:buNone/>
            </a:pPr>
            <a:r>
              <a:rPr lang="en-US" sz="2800" dirty="0" smtClean="0"/>
              <a:t>    </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a:solidFill>
            <a:srgbClr val="FFC000"/>
          </a:solidFill>
        </p:spPr>
        <p:txBody>
          <a:bodyPr>
            <a:normAutofit fontScale="92500" lnSpcReduction="10000"/>
          </a:bodyPr>
          <a:lstStyle/>
          <a:p>
            <a:pPr>
              <a:buNone/>
            </a:pPr>
            <a:r>
              <a:rPr lang="en-US" dirty="0" smtClean="0"/>
              <a:t>21. </a:t>
            </a:r>
            <a:r>
              <a:rPr lang="en-US" dirty="0" err="1" smtClean="0"/>
              <a:t>Dalam</a:t>
            </a:r>
            <a:r>
              <a:rPr lang="en-US" dirty="0" smtClean="0"/>
              <a:t> </a:t>
            </a:r>
            <a:r>
              <a:rPr lang="en-US" dirty="0" err="1" smtClean="0"/>
              <a:t>duduk</a:t>
            </a:r>
            <a:r>
              <a:rPr lang="en-US" dirty="0" smtClean="0"/>
              <a:t> </a:t>
            </a:r>
            <a:r>
              <a:rPr lang="en-US" dirty="0" err="1" smtClean="0"/>
              <a:t>roka’at</a:t>
            </a:r>
            <a:r>
              <a:rPr lang="en-US" dirty="0" smtClean="0"/>
              <a:t> </a:t>
            </a:r>
            <a:r>
              <a:rPr lang="en-US" dirty="0" err="1" smtClean="0"/>
              <a:t>terakhir</a:t>
            </a:r>
            <a:r>
              <a:rPr lang="en-US" dirty="0" smtClean="0"/>
              <a:t>, </a:t>
            </a:r>
            <a:r>
              <a:rPr lang="en-US" dirty="0" err="1" smtClean="0"/>
              <a:t>caranya</a:t>
            </a:r>
            <a:r>
              <a:rPr lang="en-US" dirty="0" smtClean="0"/>
              <a:t> </a:t>
            </a:r>
            <a:r>
              <a:rPr lang="en-US" dirty="0" err="1" smtClean="0"/>
              <a:t>adalah</a:t>
            </a:r>
            <a:r>
              <a:rPr lang="en-US" dirty="0" smtClean="0"/>
              <a:t>   </a:t>
            </a:r>
          </a:p>
          <a:p>
            <a:pPr marL="536575" indent="-536575" algn="just">
              <a:buNone/>
              <a:tabLst>
                <a:tab pos="636588" algn="l"/>
              </a:tabLst>
            </a:pPr>
            <a:r>
              <a:rPr lang="en-US" dirty="0" smtClean="0"/>
              <a:t>       </a:t>
            </a:r>
            <a:r>
              <a:rPr lang="en-US" dirty="0" err="1" smtClean="0"/>
              <a:t>memajukan</a:t>
            </a:r>
            <a:r>
              <a:rPr lang="en-US" dirty="0" smtClean="0"/>
              <a:t>  kaki </a:t>
            </a:r>
            <a:r>
              <a:rPr lang="en-US" dirty="0" err="1" smtClean="0"/>
              <a:t>kiri</a:t>
            </a:r>
            <a:r>
              <a:rPr lang="en-US" dirty="0" smtClean="0"/>
              <a:t>, </a:t>
            </a:r>
            <a:r>
              <a:rPr lang="en-US" dirty="0" err="1" smtClean="0"/>
              <a:t>pantat</a:t>
            </a:r>
            <a:r>
              <a:rPr lang="en-US" dirty="0" smtClean="0"/>
              <a:t> </a:t>
            </a:r>
            <a:r>
              <a:rPr lang="en-US" dirty="0" err="1" smtClean="0"/>
              <a:t>kiri</a:t>
            </a:r>
            <a:r>
              <a:rPr lang="en-US" dirty="0" smtClean="0"/>
              <a:t> </a:t>
            </a:r>
            <a:r>
              <a:rPr lang="en-US" dirty="0" err="1" smtClean="0"/>
              <a:t>bertumpu</a:t>
            </a:r>
            <a:r>
              <a:rPr lang="en-US" dirty="0" smtClean="0"/>
              <a:t> </a:t>
            </a:r>
            <a:r>
              <a:rPr lang="en-US" dirty="0" err="1" smtClean="0"/>
              <a:t>di</a:t>
            </a:r>
            <a:r>
              <a:rPr lang="en-US" dirty="0" smtClean="0"/>
              <a:t> </a:t>
            </a:r>
            <a:r>
              <a:rPr lang="en-US" dirty="0" err="1" smtClean="0"/>
              <a:t>tempat</a:t>
            </a:r>
            <a:r>
              <a:rPr lang="en-US" dirty="0" smtClean="0"/>
              <a:t> </a:t>
            </a:r>
            <a:r>
              <a:rPr lang="en-US" dirty="0" err="1" smtClean="0"/>
              <a:t>shalat,kaki</a:t>
            </a:r>
            <a:r>
              <a:rPr lang="en-US" dirty="0" smtClean="0"/>
              <a:t> </a:t>
            </a:r>
            <a:r>
              <a:rPr lang="en-US" dirty="0" err="1" smtClean="0"/>
              <a:t>kanan</a:t>
            </a:r>
            <a:r>
              <a:rPr lang="en-US" dirty="0" smtClean="0"/>
              <a:t> </a:t>
            </a:r>
            <a:r>
              <a:rPr lang="en-US" dirty="0" err="1" smtClean="0"/>
              <a:t>bertumpu</a:t>
            </a:r>
            <a:r>
              <a:rPr lang="en-US" dirty="0" smtClean="0"/>
              <a:t> </a:t>
            </a:r>
            <a:r>
              <a:rPr lang="en-US" dirty="0" err="1" smtClean="0"/>
              <a:t>pada</a:t>
            </a:r>
            <a:r>
              <a:rPr lang="en-US" dirty="0" smtClean="0"/>
              <a:t> </a:t>
            </a:r>
            <a:r>
              <a:rPr lang="en-US" dirty="0" err="1" smtClean="0"/>
              <a:t>tempat</a:t>
            </a:r>
            <a:r>
              <a:rPr lang="en-US" dirty="0" smtClean="0"/>
              <a:t> </a:t>
            </a:r>
            <a:r>
              <a:rPr lang="en-US" dirty="0" err="1" smtClean="0"/>
              <a:t>shalat.Kemudian</a:t>
            </a:r>
            <a:r>
              <a:rPr lang="en-US" dirty="0" smtClean="0"/>
              <a:t> </a:t>
            </a:r>
            <a:r>
              <a:rPr lang="en-US" dirty="0" err="1" smtClean="0"/>
              <a:t>bacalah</a:t>
            </a:r>
            <a:r>
              <a:rPr lang="en-US" dirty="0" smtClean="0"/>
              <a:t> </a:t>
            </a:r>
            <a:r>
              <a:rPr lang="en-US" dirty="0" err="1" smtClean="0"/>
              <a:t>tahyat</a:t>
            </a:r>
            <a:r>
              <a:rPr lang="en-US" dirty="0" smtClean="0"/>
              <a:t>, </a:t>
            </a:r>
            <a:r>
              <a:rPr lang="en-US" dirty="0" err="1" smtClean="0"/>
              <a:t>tasyahhud</a:t>
            </a:r>
            <a:r>
              <a:rPr lang="en-US" dirty="0" smtClean="0"/>
              <a:t> </a:t>
            </a:r>
            <a:r>
              <a:rPr lang="en-US" dirty="0" err="1" smtClean="0"/>
              <a:t>dan</a:t>
            </a:r>
            <a:r>
              <a:rPr lang="en-US" dirty="0" smtClean="0"/>
              <a:t> </a:t>
            </a:r>
            <a:r>
              <a:rPr lang="en-US" dirty="0" err="1" smtClean="0"/>
              <a:t>salawat</a:t>
            </a:r>
            <a:r>
              <a:rPr lang="en-US" dirty="0" smtClean="0"/>
              <a:t> </a:t>
            </a:r>
            <a:r>
              <a:rPr lang="en-US" dirty="0" err="1" smtClean="0"/>
              <a:t>sebagai</a:t>
            </a:r>
            <a:r>
              <a:rPr lang="en-US" dirty="0" smtClean="0"/>
              <a:t> </a:t>
            </a:r>
            <a:r>
              <a:rPr lang="en-US" dirty="0" err="1" smtClean="0"/>
              <a:t>berikut</a:t>
            </a:r>
            <a:r>
              <a:rPr lang="en-US" dirty="0" smtClean="0"/>
              <a:t>:  </a:t>
            </a:r>
            <a:r>
              <a:rPr lang="en-US" dirty="0" err="1" smtClean="0"/>
              <a:t>attahiyyaatu</a:t>
            </a:r>
            <a:r>
              <a:rPr lang="en-US" dirty="0" smtClean="0"/>
              <a:t> </a:t>
            </a:r>
            <a:r>
              <a:rPr lang="en-US" dirty="0" err="1" smtClean="0"/>
              <a:t>lillaah</a:t>
            </a:r>
            <a:r>
              <a:rPr lang="en-US" dirty="0" smtClean="0"/>
              <a:t> </a:t>
            </a:r>
            <a:r>
              <a:rPr lang="en-US" dirty="0" err="1" smtClean="0"/>
              <a:t>washshalawaatu</a:t>
            </a:r>
            <a:r>
              <a:rPr lang="en-US" dirty="0" smtClean="0"/>
              <a:t>  </a:t>
            </a:r>
            <a:r>
              <a:rPr lang="en-US" dirty="0" err="1" smtClean="0"/>
              <a:t>wath-thayyibaat</a:t>
            </a:r>
            <a:r>
              <a:rPr lang="en-US" dirty="0" smtClean="0"/>
              <a:t>, </a:t>
            </a:r>
            <a:r>
              <a:rPr lang="en-US" dirty="0" err="1" smtClean="0"/>
              <a:t>assalaamu</a:t>
            </a:r>
            <a:r>
              <a:rPr lang="en-US" dirty="0" smtClean="0"/>
              <a:t> </a:t>
            </a:r>
            <a:r>
              <a:rPr lang="en-US" dirty="0" err="1" smtClean="0"/>
              <a:t>alaika</a:t>
            </a:r>
            <a:r>
              <a:rPr lang="en-US" dirty="0" smtClean="0"/>
              <a:t> </a:t>
            </a:r>
            <a:r>
              <a:rPr lang="en-US" dirty="0" err="1" smtClean="0"/>
              <a:t>ayyuhan</a:t>
            </a:r>
            <a:r>
              <a:rPr lang="en-US" dirty="0" smtClean="0"/>
              <a:t> </a:t>
            </a:r>
            <a:r>
              <a:rPr lang="en-US" dirty="0" err="1" smtClean="0"/>
              <a:t>nabiyyu</a:t>
            </a:r>
            <a:r>
              <a:rPr lang="en-US" dirty="0" smtClean="0"/>
              <a:t> </a:t>
            </a:r>
            <a:r>
              <a:rPr lang="en-US" dirty="0" err="1" smtClean="0"/>
              <a:t>wa</a:t>
            </a:r>
            <a:r>
              <a:rPr lang="en-US" dirty="0" smtClean="0"/>
              <a:t> </a:t>
            </a:r>
            <a:r>
              <a:rPr lang="en-US" dirty="0" err="1" smtClean="0"/>
              <a:t>rahmatullaahi</a:t>
            </a:r>
            <a:r>
              <a:rPr lang="en-US" dirty="0" smtClean="0"/>
              <a:t> </a:t>
            </a:r>
            <a:r>
              <a:rPr lang="en-US" dirty="0" err="1" smtClean="0"/>
              <a:t>wa</a:t>
            </a:r>
            <a:r>
              <a:rPr lang="en-US" dirty="0" smtClean="0"/>
              <a:t> </a:t>
            </a:r>
            <a:r>
              <a:rPr lang="en-US" dirty="0" err="1" smtClean="0"/>
              <a:t>barakaatuh</a:t>
            </a:r>
            <a:r>
              <a:rPr lang="en-US" dirty="0" smtClean="0"/>
              <a:t>,….</a:t>
            </a:r>
            <a:r>
              <a:rPr lang="en-US" dirty="0" err="1" smtClean="0"/>
              <a:t>dst</a:t>
            </a:r>
            <a:r>
              <a:rPr lang="en-US" dirty="0" smtClean="0"/>
              <a:t> </a:t>
            </a:r>
            <a:r>
              <a:rPr lang="en-US" dirty="0" err="1" smtClean="0"/>
              <a:t>sampai</a:t>
            </a:r>
            <a:r>
              <a:rPr lang="en-US" dirty="0" smtClean="0"/>
              <a:t> </a:t>
            </a:r>
            <a:r>
              <a:rPr lang="en-US" dirty="0" err="1" smtClean="0"/>
              <a:t>innha</a:t>
            </a:r>
            <a:r>
              <a:rPr lang="en-US" dirty="0" smtClean="0"/>
              <a:t> </a:t>
            </a:r>
            <a:r>
              <a:rPr lang="en-US" dirty="0" err="1" smtClean="0"/>
              <a:t>hamiidummajiid</a:t>
            </a:r>
            <a:r>
              <a:rPr lang="en-US" dirty="0" smtClean="0"/>
              <a:t>. </a:t>
            </a:r>
            <a:r>
              <a:rPr lang="en-US" dirty="0" err="1" smtClean="0"/>
              <a:t>Setelah</a:t>
            </a:r>
            <a:r>
              <a:rPr lang="en-US" dirty="0" smtClean="0"/>
              <a:t> </a:t>
            </a:r>
            <a:r>
              <a:rPr lang="en-US" dirty="0" err="1" smtClean="0"/>
              <a:t>itu</a:t>
            </a:r>
            <a:r>
              <a:rPr lang="en-US" dirty="0" smtClean="0"/>
              <a:t> </a:t>
            </a:r>
            <a:r>
              <a:rPr lang="en-US" dirty="0" err="1" smtClean="0"/>
              <a:t>tambah</a:t>
            </a:r>
            <a:r>
              <a:rPr lang="en-US" dirty="0" smtClean="0"/>
              <a:t> </a:t>
            </a:r>
            <a:r>
              <a:rPr lang="en-US" dirty="0" err="1" smtClean="0"/>
              <a:t>dengan</a:t>
            </a:r>
            <a:r>
              <a:rPr lang="en-US" dirty="0" smtClean="0"/>
              <a:t> </a:t>
            </a:r>
            <a:r>
              <a:rPr lang="en-US" dirty="0" err="1" smtClean="0"/>
              <a:t>do’a</a:t>
            </a:r>
            <a:r>
              <a:rPr lang="en-US" dirty="0" smtClean="0"/>
              <a:t> </a:t>
            </a:r>
            <a:r>
              <a:rPr lang="en-US" dirty="0" err="1" smtClean="0"/>
              <a:t>sesuka</a:t>
            </a:r>
            <a:r>
              <a:rPr lang="en-US" dirty="0" smtClean="0"/>
              <a:t> </a:t>
            </a:r>
            <a:r>
              <a:rPr lang="en-US" dirty="0" err="1" smtClean="0"/>
              <a:t>hati</a:t>
            </a:r>
            <a:r>
              <a:rPr lang="en-US" dirty="0" smtClean="0"/>
              <a:t> </a:t>
            </a:r>
            <a:r>
              <a:rPr lang="en-US" dirty="0" err="1" smtClean="0"/>
              <a:t>seperti</a:t>
            </a:r>
            <a:r>
              <a:rPr lang="en-US" dirty="0" smtClean="0"/>
              <a:t>: </a:t>
            </a:r>
            <a:r>
              <a:rPr lang="en-US" dirty="0" err="1" smtClean="0"/>
              <a:t>Allaahumma</a:t>
            </a:r>
            <a:r>
              <a:rPr lang="en-US" dirty="0" smtClean="0"/>
              <a:t> </a:t>
            </a:r>
            <a:r>
              <a:rPr lang="en-US" dirty="0" err="1" smtClean="0"/>
              <a:t>ini</a:t>
            </a:r>
            <a:r>
              <a:rPr lang="en-US" dirty="0" smtClean="0"/>
              <a:t> </a:t>
            </a:r>
            <a:r>
              <a:rPr lang="en-US" dirty="0" err="1" smtClean="0"/>
              <a:t>a’uzubika</a:t>
            </a:r>
            <a:r>
              <a:rPr lang="en-US" dirty="0" smtClean="0"/>
              <a:t> min </a:t>
            </a:r>
            <a:r>
              <a:rPr lang="en-US" dirty="0" err="1" smtClean="0"/>
              <a:t>azaabi</a:t>
            </a:r>
            <a:r>
              <a:rPr lang="en-US" dirty="0" smtClean="0"/>
              <a:t> </a:t>
            </a:r>
            <a:r>
              <a:rPr lang="en-US" dirty="0" err="1" smtClean="0"/>
              <a:t>jahnnam</a:t>
            </a:r>
            <a:r>
              <a:rPr lang="en-US" dirty="0" smtClean="0"/>
              <a:t> ….</a:t>
            </a:r>
            <a:r>
              <a:rPr lang="en-US" dirty="0" err="1" smtClean="0"/>
              <a:t>dst</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4786347"/>
          </a:xfrm>
          <a:solidFill>
            <a:srgbClr val="00B0F0"/>
          </a:solidFill>
        </p:spPr>
        <p:txBody>
          <a:bodyPr/>
          <a:lstStyle/>
          <a:p>
            <a:pPr marL="636588" indent="-636588" algn="just">
              <a:buNone/>
              <a:tabLst>
                <a:tab pos="536575" algn="l"/>
              </a:tabLst>
            </a:pPr>
            <a:r>
              <a:rPr lang="en-US" dirty="0" smtClean="0"/>
              <a:t>22. Salam </a:t>
            </a:r>
            <a:r>
              <a:rPr lang="en-US" dirty="0" err="1" smtClean="0"/>
              <a:t>kekanan</a:t>
            </a:r>
            <a:r>
              <a:rPr lang="en-US" dirty="0" smtClean="0"/>
              <a:t> </a:t>
            </a:r>
            <a:r>
              <a:rPr lang="en-US" dirty="0" err="1" smtClean="0"/>
              <a:t>dan</a:t>
            </a:r>
            <a:r>
              <a:rPr lang="en-US" dirty="0" smtClean="0"/>
              <a:t> </a:t>
            </a:r>
            <a:r>
              <a:rPr lang="en-US" dirty="0" err="1" smtClean="0"/>
              <a:t>kekiri</a:t>
            </a:r>
            <a:r>
              <a:rPr lang="en-US" dirty="0" smtClean="0"/>
              <a:t> </a:t>
            </a:r>
            <a:r>
              <a:rPr lang="en-US" dirty="0" err="1" smtClean="0"/>
              <a:t>sampai</a:t>
            </a:r>
            <a:r>
              <a:rPr lang="en-US" dirty="0" smtClean="0"/>
              <a:t> </a:t>
            </a:r>
            <a:r>
              <a:rPr lang="en-US" dirty="0" err="1" smtClean="0"/>
              <a:t>terlihat</a:t>
            </a:r>
            <a:r>
              <a:rPr lang="en-US" dirty="0" smtClean="0"/>
              <a:t> </a:t>
            </a:r>
            <a:r>
              <a:rPr lang="en-US" dirty="0" err="1" smtClean="0"/>
              <a:t>pipi</a:t>
            </a:r>
            <a:r>
              <a:rPr lang="en-US" dirty="0" smtClean="0"/>
              <a:t> </a:t>
            </a:r>
            <a:r>
              <a:rPr lang="en-US" dirty="0" err="1" smtClean="0"/>
              <a:t>kananmu</a:t>
            </a:r>
            <a:r>
              <a:rPr lang="en-US" dirty="0" smtClean="0"/>
              <a:t> </a:t>
            </a:r>
            <a:r>
              <a:rPr lang="en-US" dirty="0" err="1" smtClean="0"/>
              <a:t>dan</a:t>
            </a:r>
            <a:r>
              <a:rPr lang="en-US" dirty="0" smtClean="0"/>
              <a:t> yang </a:t>
            </a:r>
            <a:r>
              <a:rPr lang="en-US" dirty="0" err="1" smtClean="0"/>
              <a:t>kedua</a:t>
            </a:r>
            <a:r>
              <a:rPr lang="en-US" dirty="0" smtClean="0"/>
              <a:t> </a:t>
            </a:r>
            <a:r>
              <a:rPr lang="en-US" dirty="0" err="1" smtClean="0"/>
              <a:t>sampai</a:t>
            </a:r>
            <a:r>
              <a:rPr lang="en-US" dirty="0" smtClean="0"/>
              <a:t> </a:t>
            </a:r>
            <a:r>
              <a:rPr lang="en-US" dirty="0" err="1" smtClean="0"/>
              <a:t>terlihat</a:t>
            </a:r>
            <a:r>
              <a:rPr lang="en-US" dirty="0" smtClean="0"/>
              <a:t> </a:t>
            </a:r>
            <a:r>
              <a:rPr lang="en-US" dirty="0" err="1" smtClean="0"/>
              <a:t>pipi</a:t>
            </a:r>
            <a:r>
              <a:rPr lang="en-US" dirty="0" smtClean="0"/>
              <a:t> </a:t>
            </a:r>
            <a:r>
              <a:rPr lang="en-US" dirty="0" err="1" smtClean="0"/>
              <a:t>kirimu</a:t>
            </a:r>
            <a:r>
              <a:rPr lang="en-US" dirty="0" smtClean="0"/>
              <a:t>  </a:t>
            </a:r>
            <a:r>
              <a:rPr lang="en-US" dirty="0" err="1" smtClean="0"/>
              <a:t>oleh</a:t>
            </a:r>
            <a:r>
              <a:rPr lang="en-US" dirty="0" smtClean="0"/>
              <a:t> </a:t>
            </a:r>
            <a:r>
              <a:rPr lang="en-US" dirty="0" err="1" smtClean="0"/>
              <a:t>orang</a:t>
            </a:r>
            <a:r>
              <a:rPr lang="en-US" dirty="0" smtClean="0"/>
              <a:t> yang </a:t>
            </a:r>
            <a:r>
              <a:rPr lang="en-US" dirty="0" err="1" smtClean="0"/>
              <a:t>di</a:t>
            </a:r>
            <a:r>
              <a:rPr lang="en-US" dirty="0" smtClean="0"/>
              <a:t> </a:t>
            </a:r>
            <a:r>
              <a:rPr lang="en-US" dirty="0" err="1" smtClean="0"/>
              <a:t>belakangmu</a:t>
            </a:r>
            <a:r>
              <a:rPr lang="en-US" dirty="0" smtClean="0"/>
              <a:t>, </a:t>
            </a:r>
            <a:r>
              <a:rPr lang="en-US" dirty="0" err="1" smtClean="0"/>
              <a:t>sambil</a:t>
            </a:r>
            <a:r>
              <a:rPr lang="en-US" dirty="0" smtClean="0"/>
              <a:t> </a:t>
            </a:r>
            <a:r>
              <a:rPr lang="en-US" dirty="0" err="1" smtClean="0"/>
              <a:t>membaca</a:t>
            </a:r>
            <a:r>
              <a:rPr lang="en-US" dirty="0" smtClean="0"/>
              <a:t>  </a:t>
            </a:r>
            <a:r>
              <a:rPr lang="en-US" dirty="0" err="1" smtClean="0"/>
              <a:t>secara</a:t>
            </a:r>
            <a:r>
              <a:rPr lang="en-US" dirty="0" smtClean="0"/>
              <a:t> </a:t>
            </a:r>
            <a:r>
              <a:rPr lang="en-US" dirty="0" err="1" smtClean="0"/>
              <a:t>lengkap</a:t>
            </a:r>
            <a:r>
              <a:rPr lang="en-US" dirty="0" smtClean="0"/>
              <a:t>:</a:t>
            </a:r>
          </a:p>
          <a:p>
            <a:pPr algn="r">
              <a:buNone/>
            </a:pPr>
            <a:r>
              <a:rPr lang="ar-SA" dirty="0" smtClean="0"/>
              <a:t>أ</a:t>
            </a:r>
            <a:r>
              <a:rPr lang="ar-SA" sz="4000" dirty="0" smtClean="0"/>
              <a:t>َلسَّلآمُ عَلَيْكُمْ وَرَحْمَةُ الَّلهِ وَبَرَكَاتُهُ </a:t>
            </a:r>
          </a:p>
          <a:p>
            <a:pPr algn="r">
              <a:buNone/>
            </a:pPr>
            <a:r>
              <a:rPr lang="ar-SA" sz="4000" dirty="0" smtClean="0"/>
              <a:t>َلسَّلآمُ عَلَيْكُمْ وَرَحْمَةُ الَّلهِ وَبَرَكَاتُهُ</a:t>
            </a:r>
            <a:r>
              <a:rPr lang="en-US" sz="4000" dirty="0" smtClean="0"/>
              <a:t> </a:t>
            </a:r>
          </a:p>
          <a:p>
            <a:pPr marL="536575" indent="-79375" algn="just">
              <a:buNone/>
            </a:pPr>
            <a:r>
              <a:rPr lang="en-US" sz="4000" dirty="0" smtClean="0"/>
              <a:t> </a:t>
            </a:r>
            <a:r>
              <a:rPr lang="en-US" sz="2800" dirty="0" smtClean="0"/>
              <a:t>PERHATIAN: </a:t>
            </a:r>
            <a:r>
              <a:rPr lang="en-US" sz="2800" dirty="0" err="1" smtClean="0"/>
              <a:t>Tidak</a:t>
            </a:r>
            <a:r>
              <a:rPr lang="en-US" sz="2800" dirty="0" smtClean="0"/>
              <a:t> </a:t>
            </a:r>
            <a:r>
              <a:rPr lang="en-US" sz="2800" dirty="0" err="1" smtClean="0"/>
              <a:t>ada</a:t>
            </a:r>
            <a:r>
              <a:rPr lang="en-US" sz="2800" dirty="0" smtClean="0"/>
              <a:t> </a:t>
            </a:r>
            <a:r>
              <a:rPr lang="en-US" sz="2800" dirty="0" err="1" smtClean="0"/>
              <a:t>perbedaan</a:t>
            </a:r>
            <a:r>
              <a:rPr lang="en-US" sz="2800" dirty="0" smtClean="0"/>
              <a:t> </a:t>
            </a:r>
            <a:r>
              <a:rPr lang="en-US" sz="2800" dirty="0" err="1" smtClean="0"/>
              <a:t>antara</a:t>
            </a:r>
            <a:r>
              <a:rPr lang="en-US" sz="2800" dirty="0" smtClean="0"/>
              <a:t>  </a:t>
            </a:r>
            <a:r>
              <a:rPr lang="en-US" sz="2800" dirty="0" err="1" smtClean="0"/>
              <a:t>peria</a:t>
            </a:r>
            <a:r>
              <a:rPr lang="en-US" sz="2800" dirty="0" smtClean="0"/>
              <a:t> </a:t>
            </a:r>
            <a:r>
              <a:rPr lang="en-US" sz="2800" dirty="0" err="1" smtClean="0"/>
              <a:t>dengan</a:t>
            </a:r>
            <a:r>
              <a:rPr lang="en-US" sz="2800" dirty="0" smtClean="0"/>
              <a:t> </a:t>
            </a:r>
            <a:r>
              <a:rPr lang="en-US" sz="2800" dirty="0" err="1" smtClean="0"/>
              <a:t>wanita</a:t>
            </a:r>
            <a:r>
              <a:rPr lang="en-US" sz="2800" dirty="0" smtClean="0"/>
              <a:t> </a:t>
            </a:r>
            <a:r>
              <a:rPr lang="en-US" sz="2800" dirty="0" err="1" smtClean="0"/>
              <a:t>dalam</a:t>
            </a:r>
            <a:r>
              <a:rPr lang="en-US" sz="2800" dirty="0" smtClean="0"/>
              <a:t> </a:t>
            </a:r>
            <a:r>
              <a:rPr lang="en-US" sz="2800" dirty="0" err="1" smtClean="0"/>
              <a:t>cara</a:t>
            </a:r>
            <a:r>
              <a:rPr lang="en-US" sz="2800" dirty="0" smtClean="0"/>
              <a:t> </a:t>
            </a:r>
            <a:r>
              <a:rPr lang="en-US" sz="2800" dirty="0" err="1" smtClean="0"/>
              <a:t>melaksanakan</a:t>
            </a:r>
            <a:r>
              <a:rPr lang="en-US" sz="2800" dirty="0" smtClean="0"/>
              <a:t> </a:t>
            </a:r>
            <a:r>
              <a:rPr lang="en-US" sz="2800" dirty="0" err="1" smtClean="0"/>
              <a:t>shalat</a:t>
            </a:r>
            <a:r>
              <a:rPr lang="en-US" sz="2800" dirty="0" smtClean="0"/>
              <a:t>.</a:t>
            </a: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2633</TotalTime>
  <Words>3737</Words>
  <Application>Microsoft Office PowerPoint</Application>
  <PresentationFormat>On-screen Show (4:3)</PresentationFormat>
  <Paragraphs>224</Paragraphs>
  <Slides>44</Slides>
  <Notes>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PETUNJUK PRAKTIS CARA DAN BACAAN SHALAT SESUAI DENGAN HPT (NABI MUHAMMAD SAW)  Oleh: Drs.H. ANHAR ANSHORI,M.SI</vt:lpstr>
      <vt:lpstr>Slide 2</vt:lpstr>
      <vt:lpstr>Slide 3</vt:lpstr>
      <vt:lpstr>Slide 4</vt:lpstr>
      <vt:lpstr>Slide 5</vt:lpstr>
      <vt:lpstr>Slide 6</vt:lpstr>
      <vt:lpstr>Slide 7</vt:lpstr>
      <vt:lpstr>Slide 8</vt:lpstr>
      <vt:lpstr>Slide 9</vt:lpstr>
      <vt:lpstr>DADIL KAIFIYAT SHALAT  NABI MUHAMMAD SAW </vt:lpstr>
      <vt:lpstr>URUTAN 1: IKHLASKAN NIAT DALAM HATI DAN DALILNYA</vt:lpstr>
      <vt:lpstr>URUTAN 2: BERDIRI TEGAH MENGHADAP KIBLAT DAN TAKBIR DENGAN MENGANGKAT TANGAN SEJAJAR DENGAN BAHU DAN IBU JARI SEJAJAR DENGAN KUPING DAN DALILNYA</vt:lpstr>
      <vt:lpstr>Slide 13</vt:lpstr>
      <vt:lpstr>Slide 14</vt:lpstr>
      <vt:lpstr>Slide 15</vt:lpstr>
      <vt:lpstr>Slide 16</vt:lpstr>
      <vt:lpstr>Slide 17</vt:lpstr>
      <vt:lpstr>Slide 18</vt:lpstr>
      <vt:lpstr> URUTAN 3: POSISI TANGAN SETELAH TAKBIRATULIKHRAM DAN DALILNYA</vt:lpstr>
      <vt:lpstr>URUTAN 4: POSISI TANGAN SETELAH ‘ITIDAL DAN DALILNYA </vt:lpstr>
      <vt:lpstr>Slide 21</vt:lpstr>
      <vt:lpstr>Slide 22</vt:lpstr>
      <vt:lpstr>URUTAN 6: MEMBACA TA’AUZ DAN DALILNYA</vt:lpstr>
      <vt:lpstr>Slide 24</vt:lpstr>
      <vt:lpstr>URUTAN 7: MEMBACA BASMALAH DAN DALILNYA</vt:lpstr>
      <vt:lpstr>Slide 26</vt:lpstr>
      <vt:lpstr>Slide 27</vt:lpstr>
      <vt:lpstr>Slide 28</vt:lpstr>
      <vt:lpstr>Slide 29</vt:lpstr>
      <vt:lpstr>Slide 30</vt:lpstr>
      <vt:lpstr>URUTAN 9: MEMBACA SUART SESUAI DENGAN KEMAMPUAN DAN DALILNYA </vt:lpstr>
      <vt:lpstr>URUTAN 10: MACAM BACAAN RUKU’, SUJUD DAN DALILNYA</vt:lpstr>
      <vt:lpstr>Slide 33</vt:lpstr>
      <vt:lpstr>Slide 34</vt:lpstr>
      <vt:lpstr>        URUTAN 12: SUJUD MENDAHULUKAN LUTUT TANGAN DAN DUDUK</vt:lpstr>
      <vt:lpstr>Slide 36</vt:lpstr>
      <vt:lpstr>URUTAN 13: ANGGOTA BADAN YANG SUJUD </vt:lpstr>
      <vt:lpstr>URUTAN 14:HADITS TENTANG  IFTIRASY DAN TAWARRUK (DUDUK DI ANTARA DUA SUJUD )</vt:lpstr>
      <vt:lpstr>DO’A DUDUK DI ANTARA DUA SUJUD</vt:lpstr>
      <vt:lpstr>URUTAN 15: DUDUK SEMPURNA DARI RAKAAT GASAL RAKAAT GASAL</vt:lpstr>
      <vt:lpstr>URURAN 16: DALIL BACAAN TAHYAT</vt:lpstr>
      <vt:lpstr>DALIL BACAAN SHALAWAT</vt:lpstr>
      <vt:lpstr>Dalil DO’A SETELAH SHALAWAT</vt:lpstr>
      <vt:lpstr>Dalil Salam Kekiri dan Ke kanan</vt:lpstr>
    </vt:vector>
  </TitlesOfParts>
  <Company>Markazindo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KAIFIYAT SHALAT NABI MUHAMMAD SAW Oleh: ANHAR ANSHORI</dc:title>
  <dc:creator>Presario</dc:creator>
  <cp:lastModifiedBy>Anhar Anshori</cp:lastModifiedBy>
  <cp:revision>214</cp:revision>
  <dcterms:created xsi:type="dcterms:W3CDTF">2012-06-21T07:56:25Z</dcterms:created>
  <dcterms:modified xsi:type="dcterms:W3CDTF">2012-07-13T22:39:54Z</dcterms:modified>
</cp:coreProperties>
</file>