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9"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3C20C-1224-4968-B799-1843EF134FD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52C493EE-4E80-40FE-BDB2-3FBCDCB67C7C}">
      <dgm:prSet phldrT="[Text]"/>
      <dgm:spPr/>
      <dgm:t>
        <a:bodyPr/>
        <a:lstStyle/>
        <a:p>
          <a:r>
            <a:rPr lang="en-US" dirty="0" smtClean="0"/>
            <a:t>Islam</a:t>
          </a:r>
          <a:endParaRPr lang="en-US" dirty="0"/>
        </a:p>
      </dgm:t>
    </dgm:pt>
    <dgm:pt modelId="{F93A3C43-D37A-4C0A-820D-43029C5094DE}" type="parTrans" cxnId="{898E476B-E8C7-4A99-B6E2-B4B4248EA85C}">
      <dgm:prSet/>
      <dgm:spPr/>
      <dgm:t>
        <a:bodyPr/>
        <a:lstStyle/>
        <a:p>
          <a:endParaRPr lang="en-US"/>
        </a:p>
      </dgm:t>
    </dgm:pt>
    <dgm:pt modelId="{A0052A67-FA79-4A6D-BE7A-17D374A188DC}" type="sibTrans" cxnId="{898E476B-E8C7-4A99-B6E2-B4B4248EA85C}">
      <dgm:prSet/>
      <dgm:spPr/>
      <dgm:t>
        <a:bodyPr/>
        <a:lstStyle/>
        <a:p>
          <a:endParaRPr lang="en-US"/>
        </a:p>
      </dgm:t>
    </dgm:pt>
    <dgm:pt modelId="{CB3DDFBE-1F83-4EC6-980C-C68434302848}">
      <dgm:prSet phldrT="[Text]"/>
      <dgm:spPr/>
      <dgm:t>
        <a:bodyPr/>
        <a:lstStyle/>
        <a:p>
          <a:r>
            <a:rPr lang="en-US" dirty="0" smtClean="0"/>
            <a:t>Agama</a:t>
          </a:r>
          <a:endParaRPr lang="en-US" dirty="0"/>
        </a:p>
      </dgm:t>
    </dgm:pt>
    <dgm:pt modelId="{E7143C27-D1B3-4388-8171-9D586AAA0639}" type="parTrans" cxnId="{CBB3A910-278D-4C4E-8E47-2395D240E8EA}">
      <dgm:prSet/>
      <dgm:spPr/>
      <dgm:t>
        <a:bodyPr/>
        <a:lstStyle/>
        <a:p>
          <a:endParaRPr lang="en-US"/>
        </a:p>
      </dgm:t>
    </dgm:pt>
    <dgm:pt modelId="{1F6D551A-60F8-4857-AC16-6ED6E85AA959}" type="sibTrans" cxnId="{CBB3A910-278D-4C4E-8E47-2395D240E8EA}">
      <dgm:prSet/>
      <dgm:spPr/>
      <dgm:t>
        <a:bodyPr/>
        <a:lstStyle/>
        <a:p>
          <a:endParaRPr lang="en-US"/>
        </a:p>
      </dgm:t>
    </dgm:pt>
    <dgm:pt modelId="{2B4F3F4C-E383-4BDD-ACA5-379D3EB88EA8}">
      <dgm:prSet phldrT="[Text]"/>
      <dgm:spPr/>
      <dgm:t>
        <a:bodyPr/>
        <a:lstStyle/>
        <a:p>
          <a:r>
            <a:rPr lang="en-US" dirty="0" err="1" smtClean="0"/>
            <a:t>ibadah</a:t>
          </a:r>
          <a:endParaRPr lang="en-US" dirty="0"/>
        </a:p>
      </dgm:t>
    </dgm:pt>
    <dgm:pt modelId="{A61852EB-F696-4F12-8BAA-94B718205EED}" type="parTrans" cxnId="{584856C5-ACF5-4CC5-A8D4-AF39C435EC17}">
      <dgm:prSet/>
      <dgm:spPr/>
      <dgm:t>
        <a:bodyPr/>
        <a:lstStyle/>
        <a:p>
          <a:endParaRPr lang="en-US"/>
        </a:p>
      </dgm:t>
    </dgm:pt>
    <dgm:pt modelId="{FFCE8ED3-9E0C-47B1-8100-F3C038E0CC52}" type="sibTrans" cxnId="{584856C5-ACF5-4CC5-A8D4-AF39C435EC17}">
      <dgm:prSet/>
      <dgm:spPr/>
      <dgm:t>
        <a:bodyPr/>
        <a:lstStyle/>
        <a:p>
          <a:endParaRPr lang="en-US"/>
        </a:p>
      </dgm:t>
    </dgm:pt>
    <dgm:pt modelId="{41E7E6D2-9273-45CD-A779-DB6EBD50050B}">
      <dgm:prSet phldrT="[Text]"/>
      <dgm:spPr/>
      <dgm:t>
        <a:bodyPr/>
        <a:lstStyle/>
        <a:p>
          <a:r>
            <a:rPr lang="en-US" dirty="0" err="1" smtClean="0"/>
            <a:t>sabilullah</a:t>
          </a:r>
          <a:endParaRPr lang="en-US" dirty="0"/>
        </a:p>
      </dgm:t>
    </dgm:pt>
    <dgm:pt modelId="{C0B71451-9793-4132-AA32-4EECBBCD7184}" type="parTrans" cxnId="{F2957A07-FE72-4566-AD6F-95E3B1C0899C}">
      <dgm:prSet/>
      <dgm:spPr/>
      <dgm:t>
        <a:bodyPr/>
        <a:lstStyle/>
        <a:p>
          <a:endParaRPr lang="en-US"/>
        </a:p>
      </dgm:t>
    </dgm:pt>
    <dgm:pt modelId="{367172C2-4830-4A23-957F-0D38234D8BCD}" type="sibTrans" cxnId="{F2957A07-FE72-4566-AD6F-95E3B1C0899C}">
      <dgm:prSet/>
      <dgm:spPr/>
      <dgm:t>
        <a:bodyPr/>
        <a:lstStyle/>
        <a:p>
          <a:endParaRPr lang="en-US"/>
        </a:p>
      </dgm:t>
    </dgm:pt>
    <dgm:pt modelId="{85119055-967D-4383-B95D-5899A269A9F2}">
      <dgm:prSet phldrT="[Text]"/>
      <dgm:spPr/>
      <dgm:t>
        <a:bodyPr/>
        <a:lstStyle/>
        <a:p>
          <a:r>
            <a:rPr lang="en-US" dirty="0" err="1" smtClean="0"/>
            <a:t>Qiyas</a:t>
          </a:r>
          <a:endParaRPr lang="en-US" dirty="0"/>
        </a:p>
      </dgm:t>
    </dgm:pt>
    <dgm:pt modelId="{7E0D2287-7B5F-4599-B7D0-129C58538182}" type="parTrans" cxnId="{2A48B2BA-6ADF-4DEE-B1CD-A4BC44451741}">
      <dgm:prSet/>
      <dgm:spPr/>
      <dgm:t>
        <a:bodyPr/>
        <a:lstStyle/>
        <a:p>
          <a:endParaRPr lang="en-US"/>
        </a:p>
      </dgm:t>
    </dgm:pt>
    <dgm:pt modelId="{872E1767-8682-4350-A729-37DBA11BE62D}" type="sibTrans" cxnId="{2A48B2BA-6ADF-4DEE-B1CD-A4BC44451741}">
      <dgm:prSet/>
      <dgm:spPr/>
      <dgm:t>
        <a:bodyPr/>
        <a:lstStyle/>
        <a:p>
          <a:endParaRPr lang="en-US"/>
        </a:p>
      </dgm:t>
    </dgm:pt>
    <dgm:pt modelId="{F64388E8-2131-450E-8A48-CC0B20D933D0}">
      <dgm:prSet phldrT="[Text]"/>
      <dgm:spPr/>
      <dgm:t>
        <a:bodyPr/>
        <a:lstStyle/>
        <a:p>
          <a:r>
            <a:rPr lang="en-US" dirty="0" err="1" smtClean="0"/>
            <a:t>dunia</a:t>
          </a:r>
          <a:endParaRPr lang="en-US" dirty="0"/>
        </a:p>
      </dgm:t>
    </dgm:pt>
    <dgm:pt modelId="{9E2CBB40-E43D-40AF-893D-42D62A18F6E1}" type="parTrans" cxnId="{5CFBC8D0-6A12-45E3-8105-60221B308B08}">
      <dgm:prSet/>
      <dgm:spPr/>
      <dgm:t>
        <a:bodyPr/>
        <a:lstStyle/>
        <a:p>
          <a:endParaRPr lang="en-US"/>
        </a:p>
      </dgm:t>
    </dgm:pt>
    <dgm:pt modelId="{AD59D7FC-1851-4A5E-8298-DCBD73629FDE}" type="sibTrans" cxnId="{5CFBC8D0-6A12-45E3-8105-60221B308B08}">
      <dgm:prSet/>
      <dgm:spPr/>
      <dgm:t>
        <a:bodyPr/>
        <a:lstStyle/>
        <a:p>
          <a:endParaRPr lang="en-US"/>
        </a:p>
      </dgm:t>
    </dgm:pt>
    <dgm:pt modelId="{F838155C-2CEF-4DA5-828D-F2F7F57D5C60}" type="pres">
      <dgm:prSet presAssocID="{AF83C20C-1224-4968-B799-1843EF134FDF}" presName="composite" presStyleCnt="0">
        <dgm:presLayoutVars>
          <dgm:chMax val="1"/>
          <dgm:dir/>
          <dgm:resizeHandles val="exact"/>
        </dgm:presLayoutVars>
      </dgm:prSet>
      <dgm:spPr/>
      <dgm:t>
        <a:bodyPr/>
        <a:lstStyle/>
        <a:p>
          <a:endParaRPr lang="en-US"/>
        </a:p>
      </dgm:t>
    </dgm:pt>
    <dgm:pt modelId="{B91C70C4-7BD0-4FF3-B07F-89864BC22949}" type="pres">
      <dgm:prSet presAssocID="{AF83C20C-1224-4968-B799-1843EF134FDF}" presName="radial" presStyleCnt="0">
        <dgm:presLayoutVars>
          <dgm:animLvl val="ctr"/>
        </dgm:presLayoutVars>
      </dgm:prSet>
      <dgm:spPr/>
    </dgm:pt>
    <dgm:pt modelId="{2AC93E2A-7BE4-443B-B690-9791054D5386}" type="pres">
      <dgm:prSet presAssocID="{52C493EE-4E80-40FE-BDB2-3FBCDCB67C7C}" presName="centerShape" presStyleLbl="vennNode1" presStyleIdx="0" presStyleCnt="6"/>
      <dgm:spPr/>
      <dgm:t>
        <a:bodyPr/>
        <a:lstStyle/>
        <a:p>
          <a:endParaRPr lang="en-US"/>
        </a:p>
      </dgm:t>
    </dgm:pt>
    <dgm:pt modelId="{7D547065-A98F-40E8-B498-E30FC1A7C81D}" type="pres">
      <dgm:prSet presAssocID="{CB3DDFBE-1F83-4EC6-980C-C68434302848}" presName="node" presStyleLbl="vennNode1" presStyleIdx="1" presStyleCnt="6">
        <dgm:presLayoutVars>
          <dgm:bulletEnabled val="1"/>
        </dgm:presLayoutVars>
      </dgm:prSet>
      <dgm:spPr/>
      <dgm:t>
        <a:bodyPr/>
        <a:lstStyle/>
        <a:p>
          <a:endParaRPr lang="en-US"/>
        </a:p>
      </dgm:t>
    </dgm:pt>
    <dgm:pt modelId="{FF823BC7-18AF-4F36-A0E9-3E2C075D3631}" type="pres">
      <dgm:prSet presAssocID="{2B4F3F4C-E383-4BDD-ACA5-379D3EB88EA8}" presName="node" presStyleLbl="vennNode1" presStyleIdx="2" presStyleCnt="6">
        <dgm:presLayoutVars>
          <dgm:bulletEnabled val="1"/>
        </dgm:presLayoutVars>
      </dgm:prSet>
      <dgm:spPr/>
      <dgm:t>
        <a:bodyPr/>
        <a:lstStyle/>
        <a:p>
          <a:endParaRPr lang="en-US"/>
        </a:p>
      </dgm:t>
    </dgm:pt>
    <dgm:pt modelId="{02DF8B89-A7B0-4475-8269-EAD4560A3245}" type="pres">
      <dgm:prSet presAssocID="{41E7E6D2-9273-45CD-A779-DB6EBD50050B}" presName="node" presStyleLbl="vennNode1" presStyleIdx="3" presStyleCnt="6">
        <dgm:presLayoutVars>
          <dgm:bulletEnabled val="1"/>
        </dgm:presLayoutVars>
      </dgm:prSet>
      <dgm:spPr/>
      <dgm:t>
        <a:bodyPr/>
        <a:lstStyle/>
        <a:p>
          <a:endParaRPr lang="en-US"/>
        </a:p>
      </dgm:t>
    </dgm:pt>
    <dgm:pt modelId="{969C6E9F-FFDB-457F-93E8-359F3AD473E9}" type="pres">
      <dgm:prSet presAssocID="{85119055-967D-4383-B95D-5899A269A9F2}" presName="node" presStyleLbl="vennNode1" presStyleIdx="4" presStyleCnt="6">
        <dgm:presLayoutVars>
          <dgm:bulletEnabled val="1"/>
        </dgm:presLayoutVars>
      </dgm:prSet>
      <dgm:spPr/>
      <dgm:t>
        <a:bodyPr/>
        <a:lstStyle/>
        <a:p>
          <a:endParaRPr lang="en-US"/>
        </a:p>
      </dgm:t>
    </dgm:pt>
    <dgm:pt modelId="{E368B431-474F-49B8-B532-F93EB2334683}" type="pres">
      <dgm:prSet presAssocID="{F64388E8-2131-450E-8A48-CC0B20D933D0}" presName="node" presStyleLbl="vennNode1" presStyleIdx="5" presStyleCnt="6">
        <dgm:presLayoutVars>
          <dgm:bulletEnabled val="1"/>
        </dgm:presLayoutVars>
      </dgm:prSet>
      <dgm:spPr/>
      <dgm:t>
        <a:bodyPr/>
        <a:lstStyle/>
        <a:p>
          <a:endParaRPr lang="en-US"/>
        </a:p>
      </dgm:t>
    </dgm:pt>
  </dgm:ptLst>
  <dgm:cxnLst>
    <dgm:cxn modelId="{AE75EE9A-D534-4653-BBA2-44AFB425FBA5}" type="presOf" srcId="{2B4F3F4C-E383-4BDD-ACA5-379D3EB88EA8}" destId="{FF823BC7-18AF-4F36-A0E9-3E2C075D3631}" srcOrd="0" destOrd="0" presId="urn:microsoft.com/office/officeart/2005/8/layout/radial3"/>
    <dgm:cxn modelId="{F4EE6126-24EF-437D-92AE-A1C289C9BA9F}" type="presOf" srcId="{F64388E8-2131-450E-8A48-CC0B20D933D0}" destId="{E368B431-474F-49B8-B532-F93EB2334683}" srcOrd="0" destOrd="0" presId="urn:microsoft.com/office/officeart/2005/8/layout/radial3"/>
    <dgm:cxn modelId="{B81BDEB7-8555-41A4-A9A9-3A846BFD20BE}" type="presOf" srcId="{41E7E6D2-9273-45CD-A779-DB6EBD50050B}" destId="{02DF8B89-A7B0-4475-8269-EAD4560A3245}" srcOrd="0" destOrd="0" presId="urn:microsoft.com/office/officeart/2005/8/layout/radial3"/>
    <dgm:cxn modelId="{F2957A07-FE72-4566-AD6F-95E3B1C0899C}" srcId="{52C493EE-4E80-40FE-BDB2-3FBCDCB67C7C}" destId="{41E7E6D2-9273-45CD-A779-DB6EBD50050B}" srcOrd="2" destOrd="0" parTransId="{C0B71451-9793-4132-AA32-4EECBBCD7184}" sibTransId="{367172C2-4830-4A23-957F-0D38234D8BCD}"/>
    <dgm:cxn modelId="{CBB3A910-278D-4C4E-8E47-2395D240E8EA}" srcId="{52C493EE-4E80-40FE-BDB2-3FBCDCB67C7C}" destId="{CB3DDFBE-1F83-4EC6-980C-C68434302848}" srcOrd="0" destOrd="0" parTransId="{E7143C27-D1B3-4388-8171-9D586AAA0639}" sibTransId="{1F6D551A-60F8-4857-AC16-6ED6E85AA959}"/>
    <dgm:cxn modelId="{531895D3-B63C-46BB-91A7-9B5BCE838A2E}" type="presOf" srcId="{52C493EE-4E80-40FE-BDB2-3FBCDCB67C7C}" destId="{2AC93E2A-7BE4-443B-B690-9791054D5386}" srcOrd="0" destOrd="0" presId="urn:microsoft.com/office/officeart/2005/8/layout/radial3"/>
    <dgm:cxn modelId="{DA8D4CCC-B1F1-4ABD-9E7D-9DFF97C48D5D}" type="presOf" srcId="{85119055-967D-4383-B95D-5899A269A9F2}" destId="{969C6E9F-FFDB-457F-93E8-359F3AD473E9}" srcOrd="0" destOrd="0" presId="urn:microsoft.com/office/officeart/2005/8/layout/radial3"/>
    <dgm:cxn modelId="{5CFBC8D0-6A12-45E3-8105-60221B308B08}" srcId="{52C493EE-4E80-40FE-BDB2-3FBCDCB67C7C}" destId="{F64388E8-2131-450E-8A48-CC0B20D933D0}" srcOrd="4" destOrd="0" parTransId="{9E2CBB40-E43D-40AF-893D-42D62A18F6E1}" sibTransId="{AD59D7FC-1851-4A5E-8298-DCBD73629FDE}"/>
    <dgm:cxn modelId="{898E476B-E8C7-4A99-B6E2-B4B4248EA85C}" srcId="{AF83C20C-1224-4968-B799-1843EF134FDF}" destId="{52C493EE-4E80-40FE-BDB2-3FBCDCB67C7C}" srcOrd="0" destOrd="0" parTransId="{F93A3C43-D37A-4C0A-820D-43029C5094DE}" sibTransId="{A0052A67-FA79-4A6D-BE7A-17D374A188DC}"/>
    <dgm:cxn modelId="{584856C5-ACF5-4CC5-A8D4-AF39C435EC17}" srcId="{52C493EE-4E80-40FE-BDB2-3FBCDCB67C7C}" destId="{2B4F3F4C-E383-4BDD-ACA5-379D3EB88EA8}" srcOrd="1" destOrd="0" parTransId="{A61852EB-F696-4F12-8BAA-94B718205EED}" sibTransId="{FFCE8ED3-9E0C-47B1-8100-F3C038E0CC52}"/>
    <dgm:cxn modelId="{2A48B2BA-6ADF-4DEE-B1CD-A4BC44451741}" srcId="{52C493EE-4E80-40FE-BDB2-3FBCDCB67C7C}" destId="{85119055-967D-4383-B95D-5899A269A9F2}" srcOrd="3" destOrd="0" parTransId="{7E0D2287-7B5F-4599-B7D0-129C58538182}" sibTransId="{872E1767-8682-4350-A729-37DBA11BE62D}"/>
    <dgm:cxn modelId="{D23C232F-860B-4095-A86A-44DDB026C626}" type="presOf" srcId="{CB3DDFBE-1F83-4EC6-980C-C68434302848}" destId="{7D547065-A98F-40E8-B498-E30FC1A7C81D}" srcOrd="0" destOrd="0" presId="urn:microsoft.com/office/officeart/2005/8/layout/radial3"/>
    <dgm:cxn modelId="{6AD02EEC-5EB1-487F-831F-D65752F1C76F}" type="presOf" srcId="{AF83C20C-1224-4968-B799-1843EF134FDF}" destId="{F838155C-2CEF-4DA5-828D-F2F7F57D5C60}" srcOrd="0" destOrd="0" presId="urn:microsoft.com/office/officeart/2005/8/layout/radial3"/>
    <dgm:cxn modelId="{B365E9D0-DB00-4705-97DD-C7FF9B9E8F2B}" type="presParOf" srcId="{F838155C-2CEF-4DA5-828D-F2F7F57D5C60}" destId="{B91C70C4-7BD0-4FF3-B07F-89864BC22949}" srcOrd="0" destOrd="0" presId="urn:microsoft.com/office/officeart/2005/8/layout/radial3"/>
    <dgm:cxn modelId="{4A5D6994-DF2E-4C87-883F-5CCF5E18DB12}" type="presParOf" srcId="{B91C70C4-7BD0-4FF3-B07F-89864BC22949}" destId="{2AC93E2A-7BE4-443B-B690-9791054D5386}" srcOrd="0" destOrd="0" presId="urn:microsoft.com/office/officeart/2005/8/layout/radial3"/>
    <dgm:cxn modelId="{D5A69ACE-038B-4EE7-93CF-7ADCB9E48173}" type="presParOf" srcId="{B91C70C4-7BD0-4FF3-B07F-89864BC22949}" destId="{7D547065-A98F-40E8-B498-E30FC1A7C81D}" srcOrd="1" destOrd="0" presId="urn:microsoft.com/office/officeart/2005/8/layout/radial3"/>
    <dgm:cxn modelId="{C4EF1BF6-340B-4A7D-AE89-2D2E252484A9}" type="presParOf" srcId="{B91C70C4-7BD0-4FF3-B07F-89864BC22949}" destId="{FF823BC7-18AF-4F36-A0E9-3E2C075D3631}" srcOrd="2" destOrd="0" presId="urn:microsoft.com/office/officeart/2005/8/layout/radial3"/>
    <dgm:cxn modelId="{9D49CFD3-92C7-44F1-8EF6-675B7D41C48F}" type="presParOf" srcId="{B91C70C4-7BD0-4FF3-B07F-89864BC22949}" destId="{02DF8B89-A7B0-4475-8269-EAD4560A3245}" srcOrd="3" destOrd="0" presId="urn:microsoft.com/office/officeart/2005/8/layout/radial3"/>
    <dgm:cxn modelId="{44CA6F34-126C-4D96-B4F8-BA8A09310C5A}" type="presParOf" srcId="{B91C70C4-7BD0-4FF3-B07F-89864BC22949}" destId="{969C6E9F-FFDB-457F-93E8-359F3AD473E9}" srcOrd="4" destOrd="0" presId="urn:microsoft.com/office/officeart/2005/8/layout/radial3"/>
    <dgm:cxn modelId="{A2B055F8-C2F4-4CCE-9B84-5EACBD15732A}" type="presParOf" srcId="{B91C70C4-7BD0-4FF3-B07F-89864BC22949}" destId="{E368B431-474F-49B8-B532-F93EB2334683}"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0069C5-EFA8-4BC8-8106-8046765CF0F8}"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0C62036C-8995-49D8-BAE3-D22C95FF2394}">
      <dgm:prSet phldrT="[Text]"/>
      <dgm:spPr/>
      <dgm:t>
        <a:bodyPr/>
        <a:lstStyle/>
        <a:p>
          <a:r>
            <a:rPr lang="en-US" dirty="0" smtClean="0"/>
            <a:t>Agama</a:t>
          </a:r>
          <a:endParaRPr lang="en-US" dirty="0"/>
        </a:p>
      </dgm:t>
    </dgm:pt>
    <dgm:pt modelId="{BE4AB3EE-AD80-4989-AB04-390B1C179408}" type="parTrans" cxnId="{98F2FDFF-14CB-4D16-8682-93E04FF14C97}">
      <dgm:prSet/>
      <dgm:spPr/>
      <dgm:t>
        <a:bodyPr/>
        <a:lstStyle/>
        <a:p>
          <a:endParaRPr lang="en-US"/>
        </a:p>
      </dgm:t>
    </dgm:pt>
    <dgm:pt modelId="{71431BB0-3644-4C48-904D-91CA5D78D14C}" type="sibTrans" cxnId="{98F2FDFF-14CB-4D16-8682-93E04FF14C97}">
      <dgm:prSet/>
      <dgm:spPr/>
      <dgm:t>
        <a:bodyPr/>
        <a:lstStyle/>
        <a:p>
          <a:endParaRPr lang="en-US"/>
        </a:p>
      </dgm:t>
    </dgm:pt>
    <dgm:pt modelId="{846F4DD8-9440-4784-B679-454D4A9C3268}">
      <dgm:prSet phldrT="[Text]" custT="1"/>
      <dgm:spPr/>
      <dgm:t>
        <a:bodyPr/>
        <a:lstStyle/>
        <a:p>
          <a:r>
            <a:rPr lang="en-US" sz="1800" dirty="0" err="1" smtClean="0"/>
            <a:t>doktrin</a:t>
          </a:r>
          <a:endParaRPr lang="en-US" sz="1800" dirty="0"/>
        </a:p>
      </dgm:t>
    </dgm:pt>
    <dgm:pt modelId="{A396622F-00BC-422F-9F7A-A216A87FC4D0}" type="parTrans" cxnId="{923AC1D1-30C8-42E6-A856-63A7520FF165}">
      <dgm:prSet/>
      <dgm:spPr/>
      <dgm:t>
        <a:bodyPr/>
        <a:lstStyle/>
        <a:p>
          <a:endParaRPr lang="en-US"/>
        </a:p>
      </dgm:t>
    </dgm:pt>
    <dgm:pt modelId="{2C08143B-E3B6-469F-A36F-87EF59BD82FD}" type="sibTrans" cxnId="{923AC1D1-30C8-42E6-A856-63A7520FF165}">
      <dgm:prSet/>
      <dgm:spPr/>
      <dgm:t>
        <a:bodyPr/>
        <a:lstStyle/>
        <a:p>
          <a:endParaRPr lang="en-US"/>
        </a:p>
      </dgm:t>
    </dgm:pt>
    <dgm:pt modelId="{75DE6A31-E77F-4D09-9DDF-A72BD2C13C20}">
      <dgm:prSet phldrT="[Text]" phldr="1"/>
      <dgm:spPr/>
      <dgm:t>
        <a:bodyPr/>
        <a:lstStyle/>
        <a:p>
          <a:endParaRPr lang="en-US"/>
        </a:p>
      </dgm:t>
    </dgm:pt>
    <dgm:pt modelId="{8E3D1A34-527D-4488-8843-EF170B76E13F}" type="parTrans" cxnId="{8A16308C-06C4-4E2A-BB69-C1878E137AC7}">
      <dgm:prSet/>
      <dgm:spPr/>
      <dgm:t>
        <a:bodyPr/>
        <a:lstStyle/>
        <a:p>
          <a:endParaRPr lang="en-US"/>
        </a:p>
      </dgm:t>
    </dgm:pt>
    <dgm:pt modelId="{FE33F08A-B95D-4D76-AE5F-527D919FD4EF}" type="sibTrans" cxnId="{8A16308C-06C4-4E2A-BB69-C1878E137AC7}">
      <dgm:prSet/>
      <dgm:spPr/>
      <dgm:t>
        <a:bodyPr/>
        <a:lstStyle/>
        <a:p>
          <a:endParaRPr lang="en-US"/>
        </a:p>
      </dgm:t>
    </dgm:pt>
    <dgm:pt modelId="{A548A3A9-7FA4-4F4A-8596-263F97158C33}">
      <dgm:prSet phldrT="[Text]" phldr="1"/>
      <dgm:spPr/>
      <dgm:t>
        <a:bodyPr/>
        <a:lstStyle/>
        <a:p>
          <a:endParaRPr lang="en-US"/>
        </a:p>
      </dgm:t>
    </dgm:pt>
    <dgm:pt modelId="{7EC029ED-E86B-42E7-B416-FD7270D7C8CC}" type="parTrans" cxnId="{A081F0E8-14F5-43CE-B1E6-3C958CF40790}">
      <dgm:prSet/>
      <dgm:spPr/>
      <dgm:t>
        <a:bodyPr/>
        <a:lstStyle/>
        <a:p>
          <a:endParaRPr lang="en-US"/>
        </a:p>
      </dgm:t>
    </dgm:pt>
    <dgm:pt modelId="{3D8AACDD-3EC9-450F-9669-E63AD30E1297}" type="sibTrans" cxnId="{A081F0E8-14F5-43CE-B1E6-3C958CF40790}">
      <dgm:prSet/>
      <dgm:spPr/>
      <dgm:t>
        <a:bodyPr/>
        <a:lstStyle/>
        <a:p>
          <a:endParaRPr lang="en-US"/>
        </a:p>
      </dgm:t>
    </dgm:pt>
    <dgm:pt modelId="{CEC1C0B6-6A37-4C7D-BB38-2EBA9A388816}">
      <dgm:prSet phldrT="[Text]" phldr="1"/>
      <dgm:spPr/>
      <dgm:t>
        <a:bodyPr/>
        <a:lstStyle/>
        <a:p>
          <a:endParaRPr lang="en-US"/>
        </a:p>
      </dgm:t>
    </dgm:pt>
    <dgm:pt modelId="{F52F767F-39A0-4899-8399-F8C7C34FEA25}" type="parTrans" cxnId="{8ACC199C-51FD-401E-A78A-231D591A0A39}">
      <dgm:prSet/>
      <dgm:spPr/>
      <dgm:t>
        <a:bodyPr/>
        <a:lstStyle/>
        <a:p>
          <a:endParaRPr lang="en-US"/>
        </a:p>
      </dgm:t>
    </dgm:pt>
    <dgm:pt modelId="{EA3CEBBC-45FC-48FD-A119-9071AA0F40CF}" type="sibTrans" cxnId="{8ACC199C-51FD-401E-A78A-231D591A0A39}">
      <dgm:prSet/>
      <dgm:spPr/>
      <dgm:t>
        <a:bodyPr/>
        <a:lstStyle/>
        <a:p>
          <a:endParaRPr lang="en-US"/>
        </a:p>
      </dgm:t>
    </dgm:pt>
    <dgm:pt modelId="{40924B92-A8C5-49ED-8053-0BEB907667A6}">
      <dgm:prSet phldrT="[Text]" custT="1"/>
      <dgm:spPr/>
      <dgm:t>
        <a:bodyPr/>
        <a:lstStyle/>
        <a:p>
          <a:r>
            <a:rPr lang="en-US" sz="1800" dirty="0" smtClean="0"/>
            <a:t>ritual</a:t>
          </a:r>
          <a:endParaRPr lang="en-US" sz="1800" dirty="0"/>
        </a:p>
      </dgm:t>
    </dgm:pt>
    <dgm:pt modelId="{C750CB92-DB62-4B71-9E49-AC7338B84270}" type="parTrans" cxnId="{DF25CF4F-487A-48A1-A1EF-AFCD6321FF11}">
      <dgm:prSet/>
      <dgm:spPr/>
      <dgm:t>
        <a:bodyPr/>
        <a:lstStyle/>
        <a:p>
          <a:endParaRPr lang="en-US"/>
        </a:p>
      </dgm:t>
    </dgm:pt>
    <dgm:pt modelId="{67F76C3E-7573-4D9D-ACB8-6927221A7FD8}" type="sibTrans" cxnId="{DF25CF4F-487A-48A1-A1EF-AFCD6321FF11}">
      <dgm:prSet/>
      <dgm:spPr/>
      <dgm:t>
        <a:bodyPr/>
        <a:lstStyle/>
        <a:p>
          <a:endParaRPr lang="en-US"/>
        </a:p>
      </dgm:t>
    </dgm:pt>
    <dgm:pt modelId="{97127AE0-97C9-4998-9D16-1E905EB6DCD5}">
      <dgm:prSet phldrT="[Text]" custT="1"/>
      <dgm:spPr/>
      <dgm:t>
        <a:bodyPr/>
        <a:lstStyle/>
        <a:p>
          <a:r>
            <a:rPr lang="en-US" sz="1800" dirty="0" err="1" smtClean="0"/>
            <a:t>kepemimpinan</a:t>
          </a:r>
          <a:endParaRPr lang="en-US" sz="1800" dirty="0"/>
        </a:p>
      </dgm:t>
    </dgm:pt>
    <dgm:pt modelId="{C9B535BD-2641-4F4D-8467-21D16791DB01}" type="parTrans" cxnId="{E7AB47F1-9B4F-4C14-8EAD-9799807E13C8}">
      <dgm:prSet/>
      <dgm:spPr/>
      <dgm:t>
        <a:bodyPr/>
        <a:lstStyle/>
        <a:p>
          <a:endParaRPr lang="en-US"/>
        </a:p>
      </dgm:t>
    </dgm:pt>
    <dgm:pt modelId="{31768430-5FF4-4980-8F55-2CE9C7F5132F}" type="sibTrans" cxnId="{E7AB47F1-9B4F-4C14-8EAD-9799807E13C8}">
      <dgm:prSet/>
      <dgm:spPr/>
      <dgm:t>
        <a:bodyPr/>
        <a:lstStyle/>
        <a:p>
          <a:endParaRPr lang="en-US"/>
        </a:p>
      </dgm:t>
    </dgm:pt>
    <dgm:pt modelId="{6509DAEA-DD15-4BC1-8F44-CA8EF9210B63}">
      <dgm:prSet phldrT="[Text]" custT="1"/>
      <dgm:spPr/>
      <dgm:t>
        <a:bodyPr/>
        <a:lstStyle/>
        <a:p>
          <a:r>
            <a:rPr lang="en-US" sz="1800" dirty="0" smtClean="0"/>
            <a:t>NASS/KITAB</a:t>
          </a:r>
          <a:endParaRPr lang="en-US" sz="1800" dirty="0"/>
        </a:p>
      </dgm:t>
    </dgm:pt>
    <dgm:pt modelId="{C195130E-587D-424E-ABD5-C58AA67F7EEB}" type="parTrans" cxnId="{7ADE18C2-47E8-4876-9689-B202E06D8E82}">
      <dgm:prSet/>
      <dgm:spPr/>
      <dgm:t>
        <a:bodyPr/>
        <a:lstStyle/>
        <a:p>
          <a:endParaRPr lang="en-US"/>
        </a:p>
      </dgm:t>
    </dgm:pt>
    <dgm:pt modelId="{FB3CC263-0759-4AF8-B187-B990A97AED58}" type="sibTrans" cxnId="{7ADE18C2-47E8-4876-9689-B202E06D8E82}">
      <dgm:prSet/>
      <dgm:spPr/>
      <dgm:t>
        <a:bodyPr/>
        <a:lstStyle/>
        <a:p>
          <a:endParaRPr lang="en-US"/>
        </a:p>
      </dgm:t>
    </dgm:pt>
    <dgm:pt modelId="{0309BFD0-F5F1-4273-8420-7B572A905446}">
      <dgm:prSet phldrT="[Text]" custT="1"/>
      <dgm:spPr/>
      <dgm:t>
        <a:bodyPr/>
        <a:lstStyle/>
        <a:p>
          <a:r>
            <a:rPr lang="en-US" sz="1800" dirty="0" err="1" smtClean="0"/>
            <a:t>Sejarah</a:t>
          </a:r>
          <a:endParaRPr lang="en-US" sz="1800" dirty="0"/>
        </a:p>
      </dgm:t>
    </dgm:pt>
    <dgm:pt modelId="{ED750FF1-D858-4747-BC6C-50EA0BAFE0F0}" type="parTrans" cxnId="{048CD21C-A8D3-428F-94F8-DD239F8EF3B0}">
      <dgm:prSet/>
      <dgm:spPr/>
      <dgm:t>
        <a:bodyPr/>
        <a:lstStyle/>
        <a:p>
          <a:endParaRPr lang="en-US"/>
        </a:p>
      </dgm:t>
    </dgm:pt>
    <dgm:pt modelId="{ED96F0DC-5721-49A9-AA75-9BC27A1C73CD}" type="sibTrans" cxnId="{048CD21C-A8D3-428F-94F8-DD239F8EF3B0}">
      <dgm:prSet/>
      <dgm:spPr/>
      <dgm:t>
        <a:bodyPr/>
        <a:lstStyle/>
        <a:p>
          <a:endParaRPr lang="en-US"/>
        </a:p>
      </dgm:t>
    </dgm:pt>
    <dgm:pt modelId="{E670075F-8811-490A-B3D9-13F86C5D9F3E}">
      <dgm:prSet phldrT="[Text]" custT="1"/>
      <dgm:spPr/>
      <dgm:t>
        <a:bodyPr/>
        <a:lstStyle/>
        <a:p>
          <a:r>
            <a:rPr lang="en-US" sz="1800" dirty="0" err="1" smtClean="0"/>
            <a:t>Moralitas</a:t>
          </a:r>
          <a:endParaRPr lang="en-US" sz="1800" dirty="0"/>
        </a:p>
      </dgm:t>
    </dgm:pt>
    <dgm:pt modelId="{1CE1F6AF-B79C-413B-9952-B79AD63E1C08}" type="parTrans" cxnId="{6290D1E9-52FB-44CF-9CD6-09888D6520DA}">
      <dgm:prSet/>
      <dgm:spPr/>
      <dgm:t>
        <a:bodyPr/>
        <a:lstStyle/>
        <a:p>
          <a:endParaRPr lang="en-US"/>
        </a:p>
      </dgm:t>
    </dgm:pt>
    <dgm:pt modelId="{B14D6F7C-6D74-48C4-AEB2-CEB5F96B2080}" type="sibTrans" cxnId="{6290D1E9-52FB-44CF-9CD6-09888D6520DA}">
      <dgm:prSet/>
      <dgm:spPr/>
      <dgm:t>
        <a:bodyPr/>
        <a:lstStyle/>
        <a:p>
          <a:endParaRPr lang="en-US"/>
        </a:p>
      </dgm:t>
    </dgm:pt>
    <dgm:pt modelId="{FEB818BA-5FB6-4103-AB2D-206063607BC7}">
      <dgm:prSet phldrT="[Text]" custT="1"/>
      <dgm:spPr/>
      <dgm:t>
        <a:bodyPr/>
        <a:lstStyle/>
        <a:p>
          <a:r>
            <a:rPr lang="en-US" sz="1800" dirty="0" err="1" smtClean="0"/>
            <a:t>Alat</a:t>
          </a:r>
          <a:endParaRPr lang="en-US" sz="1800" dirty="0"/>
        </a:p>
      </dgm:t>
    </dgm:pt>
    <dgm:pt modelId="{E35765AC-598B-4AE4-9F5A-198AC2ED2431}" type="parTrans" cxnId="{8E17E00C-BD04-4276-874B-7B4D7904641D}">
      <dgm:prSet/>
      <dgm:spPr/>
      <dgm:t>
        <a:bodyPr/>
        <a:lstStyle/>
        <a:p>
          <a:endParaRPr lang="en-US"/>
        </a:p>
      </dgm:t>
    </dgm:pt>
    <dgm:pt modelId="{3B3E1C1D-BE8B-456B-A5A0-6E4CC7C66C28}" type="sibTrans" cxnId="{8E17E00C-BD04-4276-874B-7B4D7904641D}">
      <dgm:prSet/>
      <dgm:spPr/>
      <dgm:t>
        <a:bodyPr/>
        <a:lstStyle/>
        <a:p>
          <a:endParaRPr lang="en-US"/>
        </a:p>
      </dgm:t>
    </dgm:pt>
    <dgm:pt modelId="{2A01A11A-6E50-45BD-BD21-797AAEA69D83}" type="pres">
      <dgm:prSet presAssocID="{5A0069C5-EFA8-4BC8-8106-8046765CF0F8}" presName="Name0" presStyleCnt="0">
        <dgm:presLayoutVars>
          <dgm:chMax val="1"/>
          <dgm:dir/>
          <dgm:animLvl val="ctr"/>
          <dgm:resizeHandles val="exact"/>
        </dgm:presLayoutVars>
      </dgm:prSet>
      <dgm:spPr/>
      <dgm:t>
        <a:bodyPr/>
        <a:lstStyle/>
        <a:p>
          <a:endParaRPr lang="en-US"/>
        </a:p>
      </dgm:t>
    </dgm:pt>
    <dgm:pt modelId="{9EFE79D2-C49E-4103-A291-FAE7CF568F21}" type="pres">
      <dgm:prSet presAssocID="{0C62036C-8995-49D8-BAE3-D22C95FF2394}" presName="centerShape" presStyleLbl="node0" presStyleIdx="0" presStyleCnt="1"/>
      <dgm:spPr/>
      <dgm:t>
        <a:bodyPr/>
        <a:lstStyle/>
        <a:p>
          <a:endParaRPr lang="en-US"/>
        </a:p>
      </dgm:t>
    </dgm:pt>
    <dgm:pt modelId="{716FF60B-904C-4CE6-88C9-6C12CDA53CA8}" type="pres">
      <dgm:prSet presAssocID="{846F4DD8-9440-4784-B679-454D4A9C3268}" presName="node" presStyleLbl="node1" presStyleIdx="0" presStyleCnt="7" custScaleX="122137" custScaleY="81889" custLinFactX="-2863" custLinFactNeighborX="-100000" custLinFactNeighborY="-4931" custRadScaleRad="100743" custRadScaleInc="-3344">
        <dgm:presLayoutVars>
          <dgm:bulletEnabled val="1"/>
        </dgm:presLayoutVars>
      </dgm:prSet>
      <dgm:spPr/>
      <dgm:t>
        <a:bodyPr/>
        <a:lstStyle/>
        <a:p>
          <a:endParaRPr lang="en-US"/>
        </a:p>
      </dgm:t>
    </dgm:pt>
    <dgm:pt modelId="{C5D0E804-2C40-43BA-B501-08ADA4EEA140}" type="pres">
      <dgm:prSet presAssocID="{846F4DD8-9440-4784-B679-454D4A9C3268}" presName="dummy" presStyleCnt="0"/>
      <dgm:spPr/>
    </dgm:pt>
    <dgm:pt modelId="{8678EA3D-02C5-4BD0-817C-59E07989B9BD}" type="pres">
      <dgm:prSet presAssocID="{2C08143B-E3B6-469F-A36F-87EF59BD82FD}" presName="sibTrans" presStyleLbl="sibTrans2D1" presStyleIdx="0" presStyleCnt="7"/>
      <dgm:spPr/>
      <dgm:t>
        <a:bodyPr/>
        <a:lstStyle/>
        <a:p>
          <a:endParaRPr lang="en-US"/>
        </a:p>
      </dgm:t>
    </dgm:pt>
    <dgm:pt modelId="{D84F44AB-9D16-4505-AE44-B78B81CC98C6}" type="pres">
      <dgm:prSet presAssocID="{40924B92-A8C5-49ED-8053-0BEB907667A6}" presName="node" presStyleLbl="node1" presStyleIdx="1" presStyleCnt="7">
        <dgm:presLayoutVars>
          <dgm:bulletEnabled val="1"/>
        </dgm:presLayoutVars>
      </dgm:prSet>
      <dgm:spPr/>
      <dgm:t>
        <a:bodyPr/>
        <a:lstStyle/>
        <a:p>
          <a:endParaRPr lang="en-US"/>
        </a:p>
      </dgm:t>
    </dgm:pt>
    <dgm:pt modelId="{958029F9-ABB8-422D-9943-CACD5A11F71B}" type="pres">
      <dgm:prSet presAssocID="{40924B92-A8C5-49ED-8053-0BEB907667A6}" presName="dummy" presStyleCnt="0"/>
      <dgm:spPr/>
    </dgm:pt>
    <dgm:pt modelId="{1416DCE2-EDB6-407E-AA57-875CB820A32A}" type="pres">
      <dgm:prSet presAssocID="{67F76C3E-7573-4D9D-ACB8-6927221A7FD8}" presName="sibTrans" presStyleLbl="sibTrans2D1" presStyleIdx="1" presStyleCnt="7"/>
      <dgm:spPr/>
      <dgm:t>
        <a:bodyPr/>
        <a:lstStyle/>
        <a:p>
          <a:endParaRPr lang="en-US"/>
        </a:p>
      </dgm:t>
    </dgm:pt>
    <dgm:pt modelId="{D8246AD3-28B1-41C1-BCBD-93AF5777928C}" type="pres">
      <dgm:prSet presAssocID="{97127AE0-97C9-4998-9D16-1E905EB6DCD5}" presName="node" presStyleLbl="node1" presStyleIdx="2" presStyleCnt="7">
        <dgm:presLayoutVars>
          <dgm:bulletEnabled val="1"/>
        </dgm:presLayoutVars>
      </dgm:prSet>
      <dgm:spPr/>
      <dgm:t>
        <a:bodyPr/>
        <a:lstStyle/>
        <a:p>
          <a:endParaRPr lang="en-US"/>
        </a:p>
      </dgm:t>
    </dgm:pt>
    <dgm:pt modelId="{1DB18A6C-7917-4C14-AE76-FC621BDA36CA}" type="pres">
      <dgm:prSet presAssocID="{97127AE0-97C9-4998-9D16-1E905EB6DCD5}" presName="dummy" presStyleCnt="0"/>
      <dgm:spPr/>
    </dgm:pt>
    <dgm:pt modelId="{DB7F5FBB-62BF-4902-BE70-F2E62F9A59F8}" type="pres">
      <dgm:prSet presAssocID="{31768430-5FF4-4980-8F55-2CE9C7F5132F}" presName="sibTrans" presStyleLbl="sibTrans2D1" presStyleIdx="2" presStyleCnt="7"/>
      <dgm:spPr/>
      <dgm:t>
        <a:bodyPr/>
        <a:lstStyle/>
        <a:p>
          <a:endParaRPr lang="en-US"/>
        </a:p>
      </dgm:t>
    </dgm:pt>
    <dgm:pt modelId="{B329439E-E7F2-45A3-B12A-D8D8AE42BF45}" type="pres">
      <dgm:prSet presAssocID="{6509DAEA-DD15-4BC1-8F44-CA8EF9210B63}" presName="node" presStyleLbl="node1" presStyleIdx="3" presStyleCnt="7">
        <dgm:presLayoutVars>
          <dgm:bulletEnabled val="1"/>
        </dgm:presLayoutVars>
      </dgm:prSet>
      <dgm:spPr/>
      <dgm:t>
        <a:bodyPr/>
        <a:lstStyle/>
        <a:p>
          <a:endParaRPr lang="en-US"/>
        </a:p>
      </dgm:t>
    </dgm:pt>
    <dgm:pt modelId="{871B881E-7A81-4D4D-9362-4E1F53E07C8D}" type="pres">
      <dgm:prSet presAssocID="{6509DAEA-DD15-4BC1-8F44-CA8EF9210B63}" presName="dummy" presStyleCnt="0"/>
      <dgm:spPr/>
    </dgm:pt>
    <dgm:pt modelId="{641ADD4A-D485-494B-AF4A-C6FA13D401D3}" type="pres">
      <dgm:prSet presAssocID="{FB3CC263-0759-4AF8-B187-B990A97AED58}" presName="sibTrans" presStyleLbl="sibTrans2D1" presStyleIdx="3" presStyleCnt="7"/>
      <dgm:spPr/>
      <dgm:t>
        <a:bodyPr/>
        <a:lstStyle/>
        <a:p>
          <a:endParaRPr lang="en-US"/>
        </a:p>
      </dgm:t>
    </dgm:pt>
    <dgm:pt modelId="{4E2D0A18-055F-4740-819F-08048AB72C11}" type="pres">
      <dgm:prSet presAssocID="{0309BFD0-F5F1-4273-8420-7B572A905446}" presName="node" presStyleLbl="node1" presStyleIdx="4" presStyleCnt="7">
        <dgm:presLayoutVars>
          <dgm:bulletEnabled val="1"/>
        </dgm:presLayoutVars>
      </dgm:prSet>
      <dgm:spPr/>
      <dgm:t>
        <a:bodyPr/>
        <a:lstStyle/>
        <a:p>
          <a:endParaRPr lang="en-US"/>
        </a:p>
      </dgm:t>
    </dgm:pt>
    <dgm:pt modelId="{B43062A4-89C9-4E18-8437-F8F2F70115AC}" type="pres">
      <dgm:prSet presAssocID="{0309BFD0-F5F1-4273-8420-7B572A905446}" presName="dummy" presStyleCnt="0"/>
      <dgm:spPr/>
    </dgm:pt>
    <dgm:pt modelId="{1F57DBC8-BFC5-46BC-9E9F-0B6805F385EA}" type="pres">
      <dgm:prSet presAssocID="{ED96F0DC-5721-49A9-AA75-9BC27A1C73CD}" presName="sibTrans" presStyleLbl="sibTrans2D1" presStyleIdx="4" presStyleCnt="7"/>
      <dgm:spPr/>
      <dgm:t>
        <a:bodyPr/>
        <a:lstStyle/>
        <a:p>
          <a:endParaRPr lang="en-US"/>
        </a:p>
      </dgm:t>
    </dgm:pt>
    <dgm:pt modelId="{2003C1E7-C441-4C02-B7F6-47D3D82A7891}" type="pres">
      <dgm:prSet presAssocID="{E670075F-8811-490A-B3D9-13F86C5D9F3E}" presName="node" presStyleLbl="node1" presStyleIdx="5" presStyleCnt="7">
        <dgm:presLayoutVars>
          <dgm:bulletEnabled val="1"/>
        </dgm:presLayoutVars>
      </dgm:prSet>
      <dgm:spPr/>
      <dgm:t>
        <a:bodyPr/>
        <a:lstStyle/>
        <a:p>
          <a:endParaRPr lang="en-US"/>
        </a:p>
      </dgm:t>
    </dgm:pt>
    <dgm:pt modelId="{CE0F2D04-CAB0-4D0D-8AF9-4BC7735E0ECB}" type="pres">
      <dgm:prSet presAssocID="{E670075F-8811-490A-B3D9-13F86C5D9F3E}" presName="dummy" presStyleCnt="0"/>
      <dgm:spPr/>
    </dgm:pt>
    <dgm:pt modelId="{E7652ECD-A2B3-47D4-A695-E3A0C76D4AA2}" type="pres">
      <dgm:prSet presAssocID="{B14D6F7C-6D74-48C4-AEB2-CEB5F96B2080}" presName="sibTrans" presStyleLbl="sibTrans2D1" presStyleIdx="5" presStyleCnt="7"/>
      <dgm:spPr/>
      <dgm:t>
        <a:bodyPr/>
        <a:lstStyle/>
        <a:p>
          <a:endParaRPr lang="en-US"/>
        </a:p>
      </dgm:t>
    </dgm:pt>
    <dgm:pt modelId="{20792AC0-BB5F-4E99-A1CE-C681D63344E0}" type="pres">
      <dgm:prSet presAssocID="{FEB818BA-5FB6-4103-AB2D-206063607BC7}" presName="node" presStyleLbl="node1" presStyleIdx="6" presStyleCnt="7">
        <dgm:presLayoutVars>
          <dgm:bulletEnabled val="1"/>
        </dgm:presLayoutVars>
      </dgm:prSet>
      <dgm:spPr/>
      <dgm:t>
        <a:bodyPr/>
        <a:lstStyle/>
        <a:p>
          <a:endParaRPr lang="en-US"/>
        </a:p>
      </dgm:t>
    </dgm:pt>
    <dgm:pt modelId="{DC9678FE-629E-42DE-81AE-1CC0A7280EAF}" type="pres">
      <dgm:prSet presAssocID="{FEB818BA-5FB6-4103-AB2D-206063607BC7}" presName="dummy" presStyleCnt="0"/>
      <dgm:spPr/>
    </dgm:pt>
    <dgm:pt modelId="{12D71E7D-2970-4061-9D39-001631D39A15}" type="pres">
      <dgm:prSet presAssocID="{3B3E1C1D-BE8B-456B-A5A0-6E4CC7C66C28}" presName="sibTrans" presStyleLbl="sibTrans2D1" presStyleIdx="6" presStyleCnt="7"/>
      <dgm:spPr/>
      <dgm:t>
        <a:bodyPr/>
        <a:lstStyle/>
        <a:p>
          <a:endParaRPr lang="en-US"/>
        </a:p>
      </dgm:t>
    </dgm:pt>
  </dgm:ptLst>
  <dgm:cxnLst>
    <dgm:cxn modelId="{6290D1E9-52FB-44CF-9CD6-09888D6520DA}" srcId="{0C62036C-8995-49D8-BAE3-D22C95FF2394}" destId="{E670075F-8811-490A-B3D9-13F86C5D9F3E}" srcOrd="5" destOrd="0" parTransId="{1CE1F6AF-B79C-413B-9952-B79AD63E1C08}" sibTransId="{B14D6F7C-6D74-48C4-AEB2-CEB5F96B2080}"/>
    <dgm:cxn modelId="{48FC306E-1B0C-405D-A505-E078625FBED2}" type="presOf" srcId="{67F76C3E-7573-4D9D-ACB8-6927221A7FD8}" destId="{1416DCE2-EDB6-407E-AA57-875CB820A32A}" srcOrd="0" destOrd="0" presId="urn:microsoft.com/office/officeart/2005/8/layout/radial6"/>
    <dgm:cxn modelId="{DF25CF4F-487A-48A1-A1EF-AFCD6321FF11}" srcId="{0C62036C-8995-49D8-BAE3-D22C95FF2394}" destId="{40924B92-A8C5-49ED-8053-0BEB907667A6}" srcOrd="1" destOrd="0" parTransId="{C750CB92-DB62-4B71-9E49-AC7338B84270}" sibTransId="{67F76C3E-7573-4D9D-ACB8-6927221A7FD8}"/>
    <dgm:cxn modelId="{98F2FDFF-14CB-4D16-8682-93E04FF14C97}" srcId="{5A0069C5-EFA8-4BC8-8106-8046765CF0F8}" destId="{0C62036C-8995-49D8-BAE3-D22C95FF2394}" srcOrd="0" destOrd="0" parTransId="{BE4AB3EE-AD80-4989-AB04-390B1C179408}" sibTransId="{71431BB0-3644-4C48-904D-91CA5D78D14C}"/>
    <dgm:cxn modelId="{7ADE18C2-47E8-4876-9689-B202E06D8E82}" srcId="{0C62036C-8995-49D8-BAE3-D22C95FF2394}" destId="{6509DAEA-DD15-4BC1-8F44-CA8EF9210B63}" srcOrd="3" destOrd="0" parTransId="{C195130E-587D-424E-ABD5-C58AA67F7EEB}" sibTransId="{FB3CC263-0759-4AF8-B187-B990A97AED58}"/>
    <dgm:cxn modelId="{E7AB47F1-9B4F-4C14-8EAD-9799807E13C8}" srcId="{0C62036C-8995-49D8-BAE3-D22C95FF2394}" destId="{97127AE0-97C9-4998-9D16-1E905EB6DCD5}" srcOrd="2" destOrd="0" parTransId="{C9B535BD-2641-4F4D-8467-21D16791DB01}" sibTransId="{31768430-5FF4-4980-8F55-2CE9C7F5132F}"/>
    <dgm:cxn modelId="{805FB1FD-605B-4494-A65F-72AAEBA76AF4}" type="presOf" srcId="{FEB818BA-5FB6-4103-AB2D-206063607BC7}" destId="{20792AC0-BB5F-4E99-A1CE-C681D63344E0}" srcOrd="0" destOrd="0" presId="urn:microsoft.com/office/officeart/2005/8/layout/radial6"/>
    <dgm:cxn modelId="{8AC433AE-22F9-481C-869D-1EAAC014CD09}" type="presOf" srcId="{E670075F-8811-490A-B3D9-13F86C5D9F3E}" destId="{2003C1E7-C441-4C02-B7F6-47D3D82A7891}" srcOrd="0" destOrd="0" presId="urn:microsoft.com/office/officeart/2005/8/layout/radial6"/>
    <dgm:cxn modelId="{8A7CA75A-7BE4-45F2-B7F7-46158E8EC899}" type="presOf" srcId="{3B3E1C1D-BE8B-456B-A5A0-6E4CC7C66C28}" destId="{12D71E7D-2970-4061-9D39-001631D39A15}" srcOrd="0" destOrd="0" presId="urn:microsoft.com/office/officeart/2005/8/layout/radial6"/>
    <dgm:cxn modelId="{7F9CE4D7-F1D4-4573-A81B-BEB318F795B8}" type="presOf" srcId="{97127AE0-97C9-4998-9D16-1E905EB6DCD5}" destId="{D8246AD3-28B1-41C1-BCBD-93AF5777928C}" srcOrd="0" destOrd="0" presId="urn:microsoft.com/office/officeart/2005/8/layout/radial6"/>
    <dgm:cxn modelId="{3FF11623-1CEC-4D16-80D0-E2E2AD5C08D8}" type="presOf" srcId="{2C08143B-E3B6-469F-A36F-87EF59BD82FD}" destId="{8678EA3D-02C5-4BD0-817C-59E07989B9BD}" srcOrd="0" destOrd="0" presId="urn:microsoft.com/office/officeart/2005/8/layout/radial6"/>
    <dgm:cxn modelId="{923AC1D1-30C8-42E6-A856-63A7520FF165}" srcId="{0C62036C-8995-49D8-BAE3-D22C95FF2394}" destId="{846F4DD8-9440-4784-B679-454D4A9C3268}" srcOrd="0" destOrd="0" parTransId="{A396622F-00BC-422F-9F7A-A216A87FC4D0}" sibTransId="{2C08143B-E3B6-469F-A36F-87EF59BD82FD}"/>
    <dgm:cxn modelId="{1AF84123-27BD-4433-A967-4381740B9E89}" type="presOf" srcId="{ED96F0DC-5721-49A9-AA75-9BC27A1C73CD}" destId="{1F57DBC8-BFC5-46BC-9E9F-0B6805F385EA}" srcOrd="0" destOrd="0" presId="urn:microsoft.com/office/officeart/2005/8/layout/radial6"/>
    <dgm:cxn modelId="{46AD08E7-9BB3-44D9-B1C2-062C63ABEE7E}" type="presOf" srcId="{846F4DD8-9440-4784-B679-454D4A9C3268}" destId="{716FF60B-904C-4CE6-88C9-6C12CDA53CA8}" srcOrd="0" destOrd="0" presId="urn:microsoft.com/office/officeart/2005/8/layout/radial6"/>
    <dgm:cxn modelId="{49F9FC82-AEC8-4036-9849-48B6502F03BD}" type="presOf" srcId="{B14D6F7C-6D74-48C4-AEB2-CEB5F96B2080}" destId="{E7652ECD-A2B3-47D4-A695-E3A0C76D4AA2}" srcOrd="0" destOrd="0" presId="urn:microsoft.com/office/officeart/2005/8/layout/radial6"/>
    <dgm:cxn modelId="{63C15A97-302A-4E65-AE4F-8A29D85943A5}" type="presOf" srcId="{40924B92-A8C5-49ED-8053-0BEB907667A6}" destId="{D84F44AB-9D16-4505-AE44-B78B81CC98C6}" srcOrd="0" destOrd="0" presId="urn:microsoft.com/office/officeart/2005/8/layout/radial6"/>
    <dgm:cxn modelId="{8ACC199C-51FD-401E-A78A-231D591A0A39}" srcId="{75DE6A31-E77F-4D09-9DDF-A72BD2C13C20}" destId="{CEC1C0B6-6A37-4C7D-BB38-2EBA9A388816}" srcOrd="1" destOrd="0" parTransId="{F52F767F-39A0-4899-8399-F8C7C34FEA25}" sibTransId="{EA3CEBBC-45FC-48FD-A119-9071AA0F40CF}"/>
    <dgm:cxn modelId="{1939F1CF-47AD-4BF9-9848-835ADC06E6C8}" type="presOf" srcId="{0C62036C-8995-49D8-BAE3-D22C95FF2394}" destId="{9EFE79D2-C49E-4103-A291-FAE7CF568F21}" srcOrd="0" destOrd="0" presId="urn:microsoft.com/office/officeart/2005/8/layout/radial6"/>
    <dgm:cxn modelId="{8A16308C-06C4-4E2A-BB69-C1878E137AC7}" srcId="{5A0069C5-EFA8-4BC8-8106-8046765CF0F8}" destId="{75DE6A31-E77F-4D09-9DDF-A72BD2C13C20}" srcOrd="1" destOrd="0" parTransId="{8E3D1A34-527D-4488-8843-EF170B76E13F}" sibTransId="{FE33F08A-B95D-4D76-AE5F-527D919FD4EF}"/>
    <dgm:cxn modelId="{048CD21C-A8D3-428F-94F8-DD239F8EF3B0}" srcId="{0C62036C-8995-49D8-BAE3-D22C95FF2394}" destId="{0309BFD0-F5F1-4273-8420-7B572A905446}" srcOrd="4" destOrd="0" parTransId="{ED750FF1-D858-4747-BC6C-50EA0BAFE0F0}" sibTransId="{ED96F0DC-5721-49A9-AA75-9BC27A1C73CD}"/>
    <dgm:cxn modelId="{4A19D791-A71D-4D0B-B7F5-ED252F0770B4}" type="presOf" srcId="{31768430-5FF4-4980-8F55-2CE9C7F5132F}" destId="{DB7F5FBB-62BF-4902-BE70-F2E62F9A59F8}" srcOrd="0" destOrd="0" presId="urn:microsoft.com/office/officeart/2005/8/layout/radial6"/>
    <dgm:cxn modelId="{FF1790E9-4E47-40F0-B969-E4CFF8276E91}" type="presOf" srcId="{5A0069C5-EFA8-4BC8-8106-8046765CF0F8}" destId="{2A01A11A-6E50-45BD-BD21-797AAEA69D83}" srcOrd="0" destOrd="0" presId="urn:microsoft.com/office/officeart/2005/8/layout/radial6"/>
    <dgm:cxn modelId="{A081F0E8-14F5-43CE-B1E6-3C958CF40790}" srcId="{75DE6A31-E77F-4D09-9DDF-A72BD2C13C20}" destId="{A548A3A9-7FA4-4F4A-8596-263F97158C33}" srcOrd="0" destOrd="0" parTransId="{7EC029ED-E86B-42E7-B416-FD7270D7C8CC}" sibTransId="{3D8AACDD-3EC9-450F-9669-E63AD30E1297}"/>
    <dgm:cxn modelId="{0FE94A3E-19BA-492F-82B6-59788FA00249}" type="presOf" srcId="{0309BFD0-F5F1-4273-8420-7B572A905446}" destId="{4E2D0A18-055F-4740-819F-08048AB72C11}" srcOrd="0" destOrd="0" presId="urn:microsoft.com/office/officeart/2005/8/layout/radial6"/>
    <dgm:cxn modelId="{8E17E00C-BD04-4276-874B-7B4D7904641D}" srcId="{0C62036C-8995-49D8-BAE3-D22C95FF2394}" destId="{FEB818BA-5FB6-4103-AB2D-206063607BC7}" srcOrd="6" destOrd="0" parTransId="{E35765AC-598B-4AE4-9F5A-198AC2ED2431}" sibTransId="{3B3E1C1D-BE8B-456B-A5A0-6E4CC7C66C28}"/>
    <dgm:cxn modelId="{47340A2D-B376-4838-9BD0-B90327DD04BE}" type="presOf" srcId="{FB3CC263-0759-4AF8-B187-B990A97AED58}" destId="{641ADD4A-D485-494B-AF4A-C6FA13D401D3}" srcOrd="0" destOrd="0" presId="urn:microsoft.com/office/officeart/2005/8/layout/radial6"/>
    <dgm:cxn modelId="{E3EDE6E4-E158-4F97-B7F7-9867E7B0A99E}" type="presOf" srcId="{6509DAEA-DD15-4BC1-8F44-CA8EF9210B63}" destId="{B329439E-E7F2-45A3-B12A-D8D8AE42BF45}" srcOrd="0" destOrd="0" presId="urn:microsoft.com/office/officeart/2005/8/layout/radial6"/>
    <dgm:cxn modelId="{DA8577AB-9BB4-4B7D-ACE7-BBD864661B57}" type="presParOf" srcId="{2A01A11A-6E50-45BD-BD21-797AAEA69D83}" destId="{9EFE79D2-C49E-4103-A291-FAE7CF568F21}" srcOrd="0" destOrd="0" presId="urn:microsoft.com/office/officeart/2005/8/layout/radial6"/>
    <dgm:cxn modelId="{2FC49CA4-0B54-4873-B4CE-6591A5E2AF62}" type="presParOf" srcId="{2A01A11A-6E50-45BD-BD21-797AAEA69D83}" destId="{716FF60B-904C-4CE6-88C9-6C12CDA53CA8}" srcOrd="1" destOrd="0" presId="urn:microsoft.com/office/officeart/2005/8/layout/radial6"/>
    <dgm:cxn modelId="{601F93CC-A644-4754-9904-DBAD76C97B9B}" type="presParOf" srcId="{2A01A11A-6E50-45BD-BD21-797AAEA69D83}" destId="{C5D0E804-2C40-43BA-B501-08ADA4EEA140}" srcOrd="2" destOrd="0" presId="urn:microsoft.com/office/officeart/2005/8/layout/radial6"/>
    <dgm:cxn modelId="{62853DEA-9877-42C8-843B-4B03488FAC9E}" type="presParOf" srcId="{2A01A11A-6E50-45BD-BD21-797AAEA69D83}" destId="{8678EA3D-02C5-4BD0-817C-59E07989B9BD}" srcOrd="3" destOrd="0" presId="urn:microsoft.com/office/officeart/2005/8/layout/radial6"/>
    <dgm:cxn modelId="{292575FC-4DB0-4409-8623-47C159CFE8BE}" type="presParOf" srcId="{2A01A11A-6E50-45BD-BD21-797AAEA69D83}" destId="{D84F44AB-9D16-4505-AE44-B78B81CC98C6}" srcOrd="4" destOrd="0" presId="urn:microsoft.com/office/officeart/2005/8/layout/radial6"/>
    <dgm:cxn modelId="{F4D5379F-DFB6-4E78-8603-CDB54940BBB9}" type="presParOf" srcId="{2A01A11A-6E50-45BD-BD21-797AAEA69D83}" destId="{958029F9-ABB8-422D-9943-CACD5A11F71B}" srcOrd="5" destOrd="0" presId="urn:microsoft.com/office/officeart/2005/8/layout/radial6"/>
    <dgm:cxn modelId="{DCCA16AA-1187-4C94-8B73-C60F2D4F579C}" type="presParOf" srcId="{2A01A11A-6E50-45BD-BD21-797AAEA69D83}" destId="{1416DCE2-EDB6-407E-AA57-875CB820A32A}" srcOrd="6" destOrd="0" presId="urn:microsoft.com/office/officeart/2005/8/layout/radial6"/>
    <dgm:cxn modelId="{EAF3A683-D69B-4FB4-8D93-4C64A6457D15}" type="presParOf" srcId="{2A01A11A-6E50-45BD-BD21-797AAEA69D83}" destId="{D8246AD3-28B1-41C1-BCBD-93AF5777928C}" srcOrd="7" destOrd="0" presId="urn:microsoft.com/office/officeart/2005/8/layout/radial6"/>
    <dgm:cxn modelId="{C7458E33-74CD-4896-8D23-16FD300815FF}" type="presParOf" srcId="{2A01A11A-6E50-45BD-BD21-797AAEA69D83}" destId="{1DB18A6C-7917-4C14-AE76-FC621BDA36CA}" srcOrd="8" destOrd="0" presId="urn:microsoft.com/office/officeart/2005/8/layout/radial6"/>
    <dgm:cxn modelId="{4A883257-9F67-43FE-A703-50E297D63697}" type="presParOf" srcId="{2A01A11A-6E50-45BD-BD21-797AAEA69D83}" destId="{DB7F5FBB-62BF-4902-BE70-F2E62F9A59F8}" srcOrd="9" destOrd="0" presId="urn:microsoft.com/office/officeart/2005/8/layout/radial6"/>
    <dgm:cxn modelId="{ABAED0CD-782D-4CB0-9338-21F137486D05}" type="presParOf" srcId="{2A01A11A-6E50-45BD-BD21-797AAEA69D83}" destId="{B329439E-E7F2-45A3-B12A-D8D8AE42BF45}" srcOrd="10" destOrd="0" presId="urn:microsoft.com/office/officeart/2005/8/layout/radial6"/>
    <dgm:cxn modelId="{9D3A200F-CA19-4574-9717-F889EDD09C77}" type="presParOf" srcId="{2A01A11A-6E50-45BD-BD21-797AAEA69D83}" destId="{871B881E-7A81-4D4D-9362-4E1F53E07C8D}" srcOrd="11" destOrd="0" presId="urn:microsoft.com/office/officeart/2005/8/layout/radial6"/>
    <dgm:cxn modelId="{2233DA67-4749-4F5B-BCB6-37C26831846D}" type="presParOf" srcId="{2A01A11A-6E50-45BD-BD21-797AAEA69D83}" destId="{641ADD4A-D485-494B-AF4A-C6FA13D401D3}" srcOrd="12" destOrd="0" presId="urn:microsoft.com/office/officeart/2005/8/layout/radial6"/>
    <dgm:cxn modelId="{EB864777-3B9C-43CC-ACA3-521910D75800}" type="presParOf" srcId="{2A01A11A-6E50-45BD-BD21-797AAEA69D83}" destId="{4E2D0A18-055F-4740-819F-08048AB72C11}" srcOrd="13" destOrd="0" presId="urn:microsoft.com/office/officeart/2005/8/layout/radial6"/>
    <dgm:cxn modelId="{FBF5FF4F-11EE-43F2-917C-5B22945133BD}" type="presParOf" srcId="{2A01A11A-6E50-45BD-BD21-797AAEA69D83}" destId="{B43062A4-89C9-4E18-8437-F8F2F70115AC}" srcOrd="14" destOrd="0" presId="urn:microsoft.com/office/officeart/2005/8/layout/radial6"/>
    <dgm:cxn modelId="{921BD1E0-AAE2-41DD-B8E2-EF54DBB3E075}" type="presParOf" srcId="{2A01A11A-6E50-45BD-BD21-797AAEA69D83}" destId="{1F57DBC8-BFC5-46BC-9E9F-0B6805F385EA}" srcOrd="15" destOrd="0" presId="urn:microsoft.com/office/officeart/2005/8/layout/radial6"/>
    <dgm:cxn modelId="{9994FB34-0AAF-4B9D-BE44-ED48217EE070}" type="presParOf" srcId="{2A01A11A-6E50-45BD-BD21-797AAEA69D83}" destId="{2003C1E7-C441-4C02-B7F6-47D3D82A7891}" srcOrd="16" destOrd="0" presId="urn:microsoft.com/office/officeart/2005/8/layout/radial6"/>
    <dgm:cxn modelId="{0934D061-F853-4326-B823-6C74CC1FABF9}" type="presParOf" srcId="{2A01A11A-6E50-45BD-BD21-797AAEA69D83}" destId="{CE0F2D04-CAB0-4D0D-8AF9-4BC7735E0ECB}" srcOrd="17" destOrd="0" presId="urn:microsoft.com/office/officeart/2005/8/layout/radial6"/>
    <dgm:cxn modelId="{3FFF7BE9-6987-4B87-80AB-62CFFCDB2BB2}" type="presParOf" srcId="{2A01A11A-6E50-45BD-BD21-797AAEA69D83}" destId="{E7652ECD-A2B3-47D4-A695-E3A0C76D4AA2}" srcOrd="18" destOrd="0" presId="urn:microsoft.com/office/officeart/2005/8/layout/radial6"/>
    <dgm:cxn modelId="{3A1EBFA4-7ADB-4760-927A-3FBA36093B67}" type="presParOf" srcId="{2A01A11A-6E50-45BD-BD21-797AAEA69D83}" destId="{20792AC0-BB5F-4E99-A1CE-C681D63344E0}" srcOrd="19" destOrd="0" presId="urn:microsoft.com/office/officeart/2005/8/layout/radial6"/>
    <dgm:cxn modelId="{944EA925-7885-4F2C-8B58-5FA4079A6A07}" type="presParOf" srcId="{2A01A11A-6E50-45BD-BD21-797AAEA69D83}" destId="{DC9678FE-629E-42DE-81AE-1CC0A7280EAF}" srcOrd="20" destOrd="0" presId="urn:microsoft.com/office/officeart/2005/8/layout/radial6"/>
    <dgm:cxn modelId="{DABAC659-577C-4FD5-B980-0B7FA5105E79}" type="presParOf" srcId="{2A01A11A-6E50-45BD-BD21-797AAEA69D83}" destId="{12D71E7D-2970-4061-9D39-001631D39A1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A2191A-C7E4-43BE-A623-A5CB5DA2DCD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83295EAE-49B0-4BEC-B13D-90F8F6DA2CEF}">
      <dgm:prSet phldrT="[Text]"/>
      <dgm:spPr/>
      <dgm:t>
        <a:bodyPr/>
        <a:lstStyle/>
        <a:p>
          <a:r>
            <a:rPr lang="en-US" dirty="0" err="1" smtClean="0"/>
            <a:t>Aqidah</a:t>
          </a:r>
          <a:endParaRPr lang="en-US" dirty="0"/>
        </a:p>
      </dgm:t>
    </dgm:pt>
    <dgm:pt modelId="{46A6CD77-6E2B-4F28-9F37-E1AE8D958170}" type="parTrans" cxnId="{9D1F2C69-21E5-41A3-A483-66B453585A2D}">
      <dgm:prSet/>
      <dgm:spPr/>
      <dgm:t>
        <a:bodyPr/>
        <a:lstStyle/>
        <a:p>
          <a:endParaRPr lang="en-US"/>
        </a:p>
      </dgm:t>
    </dgm:pt>
    <dgm:pt modelId="{0261D1CD-A773-45BF-A62B-1893834B5118}" type="sibTrans" cxnId="{9D1F2C69-21E5-41A3-A483-66B453585A2D}">
      <dgm:prSet/>
      <dgm:spPr/>
      <dgm:t>
        <a:bodyPr/>
        <a:lstStyle/>
        <a:p>
          <a:endParaRPr lang="en-US"/>
        </a:p>
      </dgm:t>
    </dgm:pt>
    <dgm:pt modelId="{9715299E-F77F-41E7-BB58-39BB3E0B4929}">
      <dgm:prSet phldrT="[Text]"/>
      <dgm:spPr/>
      <dgm:t>
        <a:bodyPr/>
        <a:lstStyle/>
        <a:p>
          <a:r>
            <a:rPr lang="en-US" dirty="0" err="1" smtClean="0"/>
            <a:t>Ibadah</a:t>
          </a:r>
          <a:endParaRPr lang="en-US" dirty="0"/>
        </a:p>
      </dgm:t>
    </dgm:pt>
    <dgm:pt modelId="{FA652D7E-8C57-4444-B853-9CE261D734B9}" type="parTrans" cxnId="{CA0B5588-4762-4EB8-B918-C166DFE7D567}">
      <dgm:prSet/>
      <dgm:spPr/>
      <dgm:t>
        <a:bodyPr/>
        <a:lstStyle/>
        <a:p>
          <a:endParaRPr lang="en-US"/>
        </a:p>
      </dgm:t>
    </dgm:pt>
    <dgm:pt modelId="{2A586719-866D-41A7-89AF-0CFBF9C654A4}" type="sibTrans" cxnId="{CA0B5588-4762-4EB8-B918-C166DFE7D567}">
      <dgm:prSet/>
      <dgm:spPr/>
      <dgm:t>
        <a:bodyPr/>
        <a:lstStyle/>
        <a:p>
          <a:endParaRPr lang="en-US"/>
        </a:p>
      </dgm:t>
    </dgm:pt>
    <dgm:pt modelId="{30834BC3-8D79-41EC-862C-27E87230A6CE}">
      <dgm:prSet phldrT="[Text]"/>
      <dgm:spPr/>
      <dgm:t>
        <a:bodyPr/>
        <a:lstStyle/>
        <a:p>
          <a:r>
            <a:rPr lang="en-US" dirty="0" err="1" smtClean="0"/>
            <a:t>Akhlak</a:t>
          </a:r>
          <a:endParaRPr lang="en-US" dirty="0"/>
        </a:p>
      </dgm:t>
    </dgm:pt>
    <dgm:pt modelId="{A93CAB06-E4BA-46A1-A0E7-90A1894FAF7E}" type="parTrans" cxnId="{937DB371-63C2-4772-9CA4-7880AC2A409B}">
      <dgm:prSet/>
      <dgm:spPr/>
      <dgm:t>
        <a:bodyPr/>
        <a:lstStyle/>
        <a:p>
          <a:endParaRPr lang="en-US"/>
        </a:p>
      </dgm:t>
    </dgm:pt>
    <dgm:pt modelId="{59ADFF82-3789-4B93-B6A6-9821C4E6F2B2}" type="sibTrans" cxnId="{937DB371-63C2-4772-9CA4-7880AC2A409B}">
      <dgm:prSet/>
      <dgm:spPr/>
      <dgm:t>
        <a:bodyPr/>
        <a:lstStyle/>
        <a:p>
          <a:endParaRPr lang="en-US"/>
        </a:p>
      </dgm:t>
    </dgm:pt>
    <dgm:pt modelId="{78E0DFA4-4E49-4851-A78F-8C624E10051D}">
      <dgm:prSet phldrT="[Text]"/>
      <dgm:spPr/>
      <dgm:t>
        <a:bodyPr/>
        <a:lstStyle/>
        <a:p>
          <a:r>
            <a:rPr lang="en-US" dirty="0" err="1" smtClean="0"/>
            <a:t>Dinul</a:t>
          </a:r>
          <a:r>
            <a:rPr lang="en-US" dirty="0" smtClean="0"/>
            <a:t> Islam</a:t>
          </a:r>
          <a:endParaRPr lang="en-US" dirty="0"/>
        </a:p>
      </dgm:t>
    </dgm:pt>
    <dgm:pt modelId="{EE5BFE60-26CF-4618-8AE5-599ECA60BD0F}" type="parTrans" cxnId="{BF9A3DF2-2A3E-4E7F-A678-CED7A18F294C}">
      <dgm:prSet/>
      <dgm:spPr/>
      <dgm:t>
        <a:bodyPr/>
        <a:lstStyle/>
        <a:p>
          <a:endParaRPr lang="en-US"/>
        </a:p>
      </dgm:t>
    </dgm:pt>
    <dgm:pt modelId="{69F19AF1-C063-459A-BDD3-CD12D2741C90}" type="sibTrans" cxnId="{BF9A3DF2-2A3E-4E7F-A678-CED7A18F294C}">
      <dgm:prSet/>
      <dgm:spPr/>
      <dgm:t>
        <a:bodyPr/>
        <a:lstStyle/>
        <a:p>
          <a:endParaRPr lang="en-US"/>
        </a:p>
      </dgm:t>
    </dgm:pt>
    <dgm:pt modelId="{B898BF26-8C7A-4E68-8DED-7BD885DC28B6}" type="pres">
      <dgm:prSet presAssocID="{A3A2191A-C7E4-43BE-A623-A5CB5DA2DCD7}" presName="Name0" presStyleCnt="0">
        <dgm:presLayoutVars>
          <dgm:chMax val="4"/>
          <dgm:resizeHandles val="exact"/>
        </dgm:presLayoutVars>
      </dgm:prSet>
      <dgm:spPr/>
      <dgm:t>
        <a:bodyPr/>
        <a:lstStyle/>
        <a:p>
          <a:endParaRPr lang="en-US"/>
        </a:p>
      </dgm:t>
    </dgm:pt>
    <dgm:pt modelId="{F43BF767-492F-4BEE-8D61-285AAAE130A1}" type="pres">
      <dgm:prSet presAssocID="{A3A2191A-C7E4-43BE-A623-A5CB5DA2DCD7}" presName="ellipse" presStyleLbl="trBgShp" presStyleIdx="0" presStyleCnt="1"/>
      <dgm:spPr/>
    </dgm:pt>
    <dgm:pt modelId="{3F9B4DEA-4FB6-4CE0-95A4-C83B4DE9128F}" type="pres">
      <dgm:prSet presAssocID="{A3A2191A-C7E4-43BE-A623-A5CB5DA2DCD7}" presName="arrow1" presStyleLbl="fgShp" presStyleIdx="0" presStyleCnt="1"/>
      <dgm:spPr/>
    </dgm:pt>
    <dgm:pt modelId="{96CB2716-46FB-4361-836C-A85FEE15654E}" type="pres">
      <dgm:prSet presAssocID="{A3A2191A-C7E4-43BE-A623-A5CB5DA2DCD7}" presName="rectangle" presStyleLbl="revTx" presStyleIdx="0" presStyleCnt="1">
        <dgm:presLayoutVars>
          <dgm:bulletEnabled val="1"/>
        </dgm:presLayoutVars>
      </dgm:prSet>
      <dgm:spPr/>
      <dgm:t>
        <a:bodyPr/>
        <a:lstStyle/>
        <a:p>
          <a:endParaRPr lang="en-US"/>
        </a:p>
      </dgm:t>
    </dgm:pt>
    <dgm:pt modelId="{237A0388-1F48-45FA-9194-FFDC4C229816}" type="pres">
      <dgm:prSet presAssocID="{9715299E-F77F-41E7-BB58-39BB3E0B4929}" presName="item1" presStyleLbl="node1" presStyleIdx="0" presStyleCnt="3">
        <dgm:presLayoutVars>
          <dgm:bulletEnabled val="1"/>
        </dgm:presLayoutVars>
      </dgm:prSet>
      <dgm:spPr/>
      <dgm:t>
        <a:bodyPr/>
        <a:lstStyle/>
        <a:p>
          <a:endParaRPr lang="en-US"/>
        </a:p>
      </dgm:t>
    </dgm:pt>
    <dgm:pt modelId="{3919B2F0-6186-49AB-A476-9C6DDE730ED6}" type="pres">
      <dgm:prSet presAssocID="{30834BC3-8D79-41EC-862C-27E87230A6CE}" presName="item2" presStyleLbl="node1" presStyleIdx="1" presStyleCnt="3">
        <dgm:presLayoutVars>
          <dgm:bulletEnabled val="1"/>
        </dgm:presLayoutVars>
      </dgm:prSet>
      <dgm:spPr/>
      <dgm:t>
        <a:bodyPr/>
        <a:lstStyle/>
        <a:p>
          <a:endParaRPr lang="en-US"/>
        </a:p>
      </dgm:t>
    </dgm:pt>
    <dgm:pt modelId="{8E41DA66-C6D7-46EB-8019-722A7FCBD1A2}" type="pres">
      <dgm:prSet presAssocID="{78E0DFA4-4E49-4851-A78F-8C624E10051D}" presName="item3" presStyleLbl="node1" presStyleIdx="2" presStyleCnt="3">
        <dgm:presLayoutVars>
          <dgm:bulletEnabled val="1"/>
        </dgm:presLayoutVars>
      </dgm:prSet>
      <dgm:spPr/>
      <dgm:t>
        <a:bodyPr/>
        <a:lstStyle/>
        <a:p>
          <a:endParaRPr lang="en-US"/>
        </a:p>
      </dgm:t>
    </dgm:pt>
    <dgm:pt modelId="{C6121089-7A90-4A97-A0EE-0B764617630B}" type="pres">
      <dgm:prSet presAssocID="{A3A2191A-C7E4-43BE-A623-A5CB5DA2DCD7}" presName="funnel" presStyleLbl="trAlignAcc1" presStyleIdx="0" presStyleCnt="1"/>
      <dgm:spPr/>
    </dgm:pt>
  </dgm:ptLst>
  <dgm:cxnLst>
    <dgm:cxn modelId="{9D1F2C69-21E5-41A3-A483-66B453585A2D}" srcId="{A3A2191A-C7E4-43BE-A623-A5CB5DA2DCD7}" destId="{83295EAE-49B0-4BEC-B13D-90F8F6DA2CEF}" srcOrd="0" destOrd="0" parTransId="{46A6CD77-6E2B-4F28-9F37-E1AE8D958170}" sibTransId="{0261D1CD-A773-45BF-A62B-1893834B5118}"/>
    <dgm:cxn modelId="{75716CBB-0C6E-45FD-9EF4-4B6641F43AF8}" type="presOf" srcId="{9715299E-F77F-41E7-BB58-39BB3E0B4929}" destId="{3919B2F0-6186-49AB-A476-9C6DDE730ED6}" srcOrd="0" destOrd="0" presId="urn:microsoft.com/office/officeart/2005/8/layout/funnel1"/>
    <dgm:cxn modelId="{8A30BCB0-781B-4997-9FE1-C88339BD57BC}" type="presOf" srcId="{83295EAE-49B0-4BEC-B13D-90F8F6DA2CEF}" destId="{8E41DA66-C6D7-46EB-8019-722A7FCBD1A2}" srcOrd="0" destOrd="0" presId="urn:microsoft.com/office/officeart/2005/8/layout/funnel1"/>
    <dgm:cxn modelId="{C5A9D435-9B30-4C46-89B5-B7911EBA84A3}" type="presOf" srcId="{78E0DFA4-4E49-4851-A78F-8C624E10051D}" destId="{96CB2716-46FB-4361-836C-A85FEE15654E}" srcOrd="0" destOrd="0" presId="urn:microsoft.com/office/officeart/2005/8/layout/funnel1"/>
    <dgm:cxn modelId="{937DB371-63C2-4772-9CA4-7880AC2A409B}" srcId="{A3A2191A-C7E4-43BE-A623-A5CB5DA2DCD7}" destId="{30834BC3-8D79-41EC-862C-27E87230A6CE}" srcOrd="2" destOrd="0" parTransId="{A93CAB06-E4BA-46A1-A0E7-90A1894FAF7E}" sibTransId="{59ADFF82-3789-4B93-B6A6-9821C4E6F2B2}"/>
    <dgm:cxn modelId="{BF9A3DF2-2A3E-4E7F-A678-CED7A18F294C}" srcId="{A3A2191A-C7E4-43BE-A623-A5CB5DA2DCD7}" destId="{78E0DFA4-4E49-4851-A78F-8C624E10051D}" srcOrd="3" destOrd="0" parTransId="{EE5BFE60-26CF-4618-8AE5-599ECA60BD0F}" sibTransId="{69F19AF1-C063-459A-BDD3-CD12D2741C90}"/>
    <dgm:cxn modelId="{CA0B5588-4762-4EB8-B918-C166DFE7D567}" srcId="{A3A2191A-C7E4-43BE-A623-A5CB5DA2DCD7}" destId="{9715299E-F77F-41E7-BB58-39BB3E0B4929}" srcOrd="1" destOrd="0" parTransId="{FA652D7E-8C57-4444-B853-9CE261D734B9}" sibTransId="{2A586719-866D-41A7-89AF-0CFBF9C654A4}"/>
    <dgm:cxn modelId="{22FAC1FF-8217-48DF-96E0-11D26CF79D89}" type="presOf" srcId="{30834BC3-8D79-41EC-862C-27E87230A6CE}" destId="{237A0388-1F48-45FA-9194-FFDC4C229816}" srcOrd="0" destOrd="0" presId="urn:microsoft.com/office/officeart/2005/8/layout/funnel1"/>
    <dgm:cxn modelId="{19246C35-4B7E-4143-B6E0-7495A4E0AFC5}" type="presOf" srcId="{A3A2191A-C7E4-43BE-A623-A5CB5DA2DCD7}" destId="{B898BF26-8C7A-4E68-8DED-7BD885DC28B6}" srcOrd="0" destOrd="0" presId="urn:microsoft.com/office/officeart/2005/8/layout/funnel1"/>
    <dgm:cxn modelId="{4FD2AAD1-6160-4606-B870-1724D50B23FB}" type="presParOf" srcId="{B898BF26-8C7A-4E68-8DED-7BD885DC28B6}" destId="{F43BF767-492F-4BEE-8D61-285AAAE130A1}" srcOrd="0" destOrd="0" presId="urn:microsoft.com/office/officeart/2005/8/layout/funnel1"/>
    <dgm:cxn modelId="{D944FE74-7244-452C-9273-2F1AE055D4F5}" type="presParOf" srcId="{B898BF26-8C7A-4E68-8DED-7BD885DC28B6}" destId="{3F9B4DEA-4FB6-4CE0-95A4-C83B4DE9128F}" srcOrd="1" destOrd="0" presId="urn:microsoft.com/office/officeart/2005/8/layout/funnel1"/>
    <dgm:cxn modelId="{7CA7321D-9043-4DF1-A02C-C726010C358B}" type="presParOf" srcId="{B898BF26-8C7A-4E68-8DED-7BD885DC28B6}" destId="{96CB2716-46FB-4361-836C-A85FEE15654E}" srcOrd="2" destOrd="0" presId="urn:microsoft.com/office/officeart/2005/8/layout/funnel1"/>
    <dgm:cxn modelId="{25016A71-EFE0-4F39-B2EB-DB9C97AE1BE1}" type="presParOf" srcId="{B898BF26-8C7A-4E68-8DED-7BD885DC28B6}" destId="{237A0388-1F48-45FA-9194-FFDC4C229816}" srcOrd="3" destOrd="0" presId="urn:microsoft.com/office/officeart/2005/8/layout/funnel1"/>
    <dgm:cxn modelId="{E0F864AF-D52E-4596-8CD5-CDC2C0C358BE}" type="presParOf" srcId="{B898BF26-8C7A-4E68-8DED-7BD885DC28B6}" destId="{3919B2F0-6186-49AB-A476-9C6DDE730ED6}" srcOrd="4" destOrd="0" presId="urn:microsoft.com/office/officeart/2005/8/layout/funnel1"/>
    <dgm:cxn modelId="{871C8F7C-5818-47DC-8650-05FB88FF26A1}" type="presParOf" srcId="{B898BF26-8C7A-4E68-8DED-7BD885DC28B6}" destId="{8E41DA66-C6D7-46EB-8019-722A7FCBD1A2}" srcOrd="5" destOrd="0" presId="urn:microsoft.com/office/officeart/2005/8/layout/funnel1"/>
    <dgm:cxn modelId="{100B7175-F6B9-4883-91E9-A10BD467723C}" type="presParOf" srcId="{B898BF26-8C7A-4E68-8DED-7BD885DC28B6}" destId="{C6121089-7A90-4A97-A0EE-0B764617630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274B00-DC31-402A-A2C4-F0FAC7D7661E}" type="doc">
      <dgm:prSet loTypeId="urn:microsoft.com/office/officeart/2005/8/layout/gear1" loCatId="cycle" qsTypeId="urn:microsoft.com/office/officeart/2005/8/quickstyle/3d3" qsCatId="3D" csTypeId="urn:microsoft.com/office/officeart/2005/8/colors/accent1_2" csCatId="accent1" phldr="1"/>
      <dgm:spPr/>
    </dgm:pt>
    <dgm:pt modelId="{F37649D8-4535-43BA-801B-6ADB85AA6A6A}">
      <dgm:prSet phldrT="[Text]"/>
      <dgm:spPr/>
      <dgm:t>
        <a:bodyPr/>
        <a:lstStyle/>
        <a:p>
          <a:r>
            <a:rPr lang="en-US" dirty="0" err="1" smtClean="0"/>
            <a:t>Kebahagiaan</a:t>
          </a:r>
          <a:r>
            <a:rPr lang="en-US" dirty="0" smtClean="0"/>
            <a:t> </a:t>
          </a:r>
          <a:r>
            <a:rPr lang="en-US" dirty="0" err="1" smtClean="0"/>
            <a:t>Dunia</a:t>
          </a:r>
          <a:r>
            <a:rPr lang="en-US" dirty="0" smtClean="0"/>
            <a:t> </a:t>
          </a:r>
          <a:r>
            <a:rPr lang="en-US" dirty="0" err="1" smtClean="0"/>
            <a:t>Akhirat</a:t>
          </a:r>
          <a:endParaRPr lang="en-US" dirty="0"/>
        </a:p>
      </dgm:t>
    </dgm:pt>
    <dgm:pt modelId="{2D61A846-0DB2-4FB4-8065-1D1416AC1458}" type="parTrans" cxnId="{73D230F3-52AA-4427-9E57-D8E58E21DB9F}">
      <dgm:prSet/>
      <dgm:spPr/>
      <dgm:t>
        <a:bodyPr/>
        <a:lstStyle/>
        <a:p>
          <a:endParaRPr lang="en-US"/>
        </a:p>
      </dgm:t>
    </dgm:pt>
    <dgm:pt modelId="{0F005D56-FFF5-45C4-8A69-98B62DF1032F}" type="sibTrans" cxnId="{73D230F3-52AA-4427-9E57-D8E58E21DB9F}">
      <dgm:prSet/>
      <dgm:spPr/>
      <dgm:t>
        <a:bodyPr/>
        <a:lstStyle/>
        <a:p>
          <a:endParaRPr lang="en-US"/>
        </a:p>
      </dgm:t>
    </dgm:pt>
    <dgm:pt modelId="{FD4364A3-D21F-45AF-A93E-01E048DB8C36}">
      <dgm:prSet phldrT="[Text]"/>
      <dgm:spPr/>
      <dgm:t>
        <a:bodyPr/>
        <a:lstStyle/>
        <a:p>
          <a:r>
            <a:rPr lang="en-US" dirty="0" err="1" smtClean="0"/>
            <a:t>Dunia</a:t>
          </a:r>
          <a:endParaRPr lang="en-US" dirty="0" smtClean="0"/>
        </a:p>
        <a:p>
          <a:r>
            <a:rPr lang="en-US" dirty="0" err="1" smtClean="0"/>
            <a:t>Berjalan</a:t>
          </a:r>
          <a:r>
            <a:rPr lang="en-US" dirty="0" smtClean="0"/>
            <a:t> </a:t>
          </a:r>
          <a:r>
            <a:rPr lang="en-US" dirty="0" err="1" smtClean="0"/>
            <a:t>dlam</a:t>
          </a:r>
          <a:r>
            <a:rPr lang="en-US" dirty="0" smtClean="0"/>
            <a:t> </a:t>
          </a:r>
          <a:r>
            <a:rPr lang="en-US" dirty="0" err="1" smtClean="0"/>
            <a:t>petunjuk</a:t>
          </a:r>
          <a:r>
            <a:rPr lang="en-US" dirty="0" smtClean="0"/>
            <a:t> agama</a:t>
          </a:r>
          <a:endParaRPr lang="en-US" dirty="0"/>
        </a:p>
      </dgm:t>
    </dgm:pt>
    <dgm:pt modelId="{7FD7F4B3-C619-46B9-9F07-731A10076321}" type="parTrans" cxnId="{263A51F6-DEB2-4224-B10F-221EE6865AF7}">
      <dgm:prSet/>
      <dgm:spPr/>
      <dgm:t>
        <a:bodyPr/>
        <a:lstStyle/>
        <a:p>
          <a:endParaRPr lang="en-US"/>
        </a:p>
      </dgm:t>
    </dgm:pt>
    <dgm:pt modelId="{7694F8D3-98E5-4FC2-9870-FEDC4562BAB7}" type="sibTrans" cxnId="{263A51F6-DEB2-4224-B10F-221EE6865AF7}">
      <dgm:prSet/>
      <dgm:spPr/>
      <dgm:t>
        <a:bodyPr/>
        <a:lstStyle/>
        <a:p>
          <a:endParaRPr lang="en-US"/>
        </a:p>
      </dgm:t>
    </dgm:pt>
    <dgm:pt modelId="{7C2F05DD-FFA4-464B-B928-517652AF63C5}">
      <dgm:prSet phldrT="[Text]"/>
      <dgm:spPr/>
      <dgm:t>
        <a:bodyPr/>
        <a:lstStyle/>
        <a:p>
          <a:r>
            <a:rPr lang="en-US" dirty="0" smtClean="0"/>
            <a:t>Agama (</a:t>
          </a:r>
          <a:r>
            <a:rPr lang="en-US" dirty="0" err="1" smtClean="0"/>
            <a:t>Landasan</a:t>
          </a:r>
          <a:r>
            <a:rPr lang="en-US" dirty="0" smtClean="0"/>
            <a:t>  </a:t>
          </a:r>
          <a:r>
            <a:rPr lang="en-US" dirty="0" err="1" smtClean="0"/>
            <a:t>Irsyadiyah</a:t>
          </a:r>
          <a:r>
            <a:rPr lang="en-US" dirty="0" smtClean="0"/>
            <a:t>)</a:t>
          </a:r>
          <a:endParaRPr lang="en-US" dirty="0"/>
        </a:p>
      </dgm:t>
    </dgm:pt>
    <dgm:pt modelId="{809CE241-3597-4481-BFEA-A49983D4553C}" type="parTrans" cxnId="{F7177D0C-77CF-499B-8455-D138EC927E77}">
      <dgm:prSet/>
      <dgm:spPr/>
      <dgm:t>
        <a:bodyPr/>
        <a:lstStyle/>
        <a:p>
          <a:endParaRPr lang="en-US"/>
        </a:p>
      </dgm:t>
    </dgm:pt>
    <dgm:pt modelId="{7E278630-9C98-4CA2-BAF2-E43477F593CE}" type="sibTrans" cxnId="{F7177D0C-77CF-499B-8455-D138EC927E77}">
      <dgm:prSet/>
      <dgm:spPr/>
      <dgm:t>
        <a:bodyPr/>
        <a:lstStyle/>
        <a:p>
          <a:endParaRPr lang="en-US"/>
        </a:p>
      </dgm:t>
    </dgm:pt>
    <dgm:pt modelId="{3CED8898-3970-4B1E-A93B-22F4A8C1628E}" type="pres">
      <dgm:prSet presAssocID="{00274B00-DC31-402A-A2C4-F0FAC7D7661E}" presName="composite" presStyleCnt="0">
        <dgm:presLayoutVars>
          <dgm:chMax val="3"/>
          <dgm:animLvl val="lvl"/>
          <dgm:resizeHandles val="exact"/>
        </dgm:presLayoutVars>
      </dgm:prSet>
      <dgm:spPr/>
    </dgm:pt>
    <dgm:pt modelId="{8B2D14F9-C17C-4922-BCC8-1AE32A3F9AC5}" type="pres">
      <dgm:prSet presAssocID="{F37649D8-4535-43BA-801B-6ADB85AA6A6A}" presName="gear1" presStyleLbl="node1" presStyleIdx="0" presStyleCnt="3">
        <dgm:presLayoutVars>
          <dgm:chMax val="1"/>
          <dgm:bulletEnabled val="1"/>
        </dgm:presLayoutVars>
      </dgm:prSet>
      <dgm:spPr/>
      <dgm:t>
        <a:bodyPr/>
        <a:lstStyle/>
        <a:p>
          <a:endParaRPr lang="en-US"/>
        </a:p>
      </dgm:t>
    </dgm:pt>
    <dgm:pt modelId="{626E8875-A3F6-4D2F-B0B8-A34DADA4FD21}" type="pres">
      <dgm:prSet presAssocID="{F37649D8-4535-43BA-801B-6ADB85AA6A6A}" presName="gear1srcNode" presStyleLbl="node1" presStyleIdx="0" presStyleCnt="3"/>
      <dgm:spPr/>
      <dgm:t>
        <a:bodyPr/>
        <a:lstStyle/>
        <a:p>
          <a:endParaRPr lang="en-US"/>
        </a:p>
      </dgm:t>
    </dgm:pt>
    <dgm:pt modelId="{27D34789-8876-45E5-ACE3-03E3274392D9}" type="pres">
      <dgm:prSet presAssocID="{F37649D8-4535-43BA-801B-6ADB85AA6A6A}" presName="gear1dstNode" presStyleLbl="node1" presStyleIdx="0" presStyleCnt="3"/>
      <dgm:spPr/>
      <dgm:t>
        <a:bodyPr/>
        <a:lstStyle/>
        <a:p>
          <a:endParaRPr lang="en-US"/>
        </a:p>
      </dgm:t>
    </dgm:pt>
    <dgm:pt modelId="{DD749098-0AD9-4A9C-BEBA-D8EDA7229B24}" type="pres">
      <dgm:prSet presAssocID="{FD4364A3-D21F-45AF-A93E-01E048DB8C36}" presName="gear2" presStyleLbl="node1" presStyleIdx="1" presStyleCnt="3">
        <dgm:presLayoutVars>
          <dgm:chMax val="1"/>
          <dgm:bulletEnabled val="1"/>
        </dgm:presLayoutVars>
      </dgm:prSet>
      <dgm:spPr/>
      <dgm:t>
        <a:bodyPr/>
        <a:lstStyle/>
        <a:p>
          <a:endParaRPr lang="en-US"/>
        </a:p>
      </dgm:t>
    </dgm:pt>
    <dgm:pt modelId="{E8ED7A10-A428-4CE6-80D3-B862A5D2225C}" type="pres">
      <dgm:prSet presAssocID="{FD4364A3-D21F-45AF-A93E-01E048DB8C36}" presName="gear2srcNode" presStyleLbl="node1" presStyleIdx="1" presStyleCnt="3"/>
      <dgm:spPr/>
      <dgm:t>
        <a:bodyPr/>
        <a:lstStyle/>
        <a:p>
          <a:endParaRPr lang="en-US"/>
        </a:p>
      </dgm:t>
    </dgm:pt>
    <dgm:pt modelId="{BCC3CDEC-9280-43C7-B484-F311902BFF71}" type="pres">
      <dgm:prSet presAssocID="{FD4364A3-D21F-45AF-A93E-01E048DB8C36}" presName="gear2dstNode" presStyleLbl="node1" presStyleIdx="1" presStyleCnt="3"/>
      <dgm:spPr/>
      <dgm:t>
        <a:bodyPr/>
        <a:lstStyle/>
        <a:p>
          <a:endParaRPr lang="en-US"/>
        </a:p>
      </dgm:t>
    </dgm:pt>
    <dgm:pt modelId="{1BF23C02-84BF-478D-B55B-4E2FF5999BB3}" type="pres">
      <dgm:prSet presAssocID="{7C2F05DD-FFA4-464B-B928-517652AF63C5}" presName="gear3" presStyleLbl="node1" presStyleIdx="2" presStyleCnt="3"/>
      <dgm:spPr/>
      <dgm:t>
        <a:bodyPr/>
        <a:lstStyle/>
        <a:p>
          <a:endParaRPr lang="en-US"/>
        </a:p>
      </dgm:t>
    </dgm:pt>
    <dgm:pt modelId="{E535565E-631E-4D3B-A74A-9E6D40CC7A3E}" type="pres">
      <dgm:prSet presAssocID="{7C2F05DD-FFA4-464B-B928-517652AF63C5}" presName="gear3tx" presStyleLbl="node1" presStyleIdx="2" presStyleCnt="3">
        <dgm:presLayoutVars>
          <dgm:chMax val="1"/>
          <dgm:bulletEnabled val="1"/>
        </dgm:presLayoutVars>
      </dgm:prSet>
      <dgm:spPr/>
      <dgm:t>
        <a:bodyPr/>
        <a:lstStyle/>
        <a:p>
          <a:endParaRPr lang="en-US"/>
        </a:p>
      </dgm:t>
    </dgm:pt>
    <dgm:pt modelId="{7C339853-5555-482D-8C0F-F3A7B6DA21A3}" type="pres">
      <dgm:prSet presAssocID="{7C2F05DD-FFA4-464B-B928-517652AF63C5}" presName="gear3srcNode" presStyleLbl="node1" presStyleIdx="2" presStyleCnt="3"/>
      <dgm:spPr/>
      <dgm:t>
        <a:bodyPr/>
        <a:lstStyle/>
        <a:p>
          <a:endParaRPr lang="en-US"/>
        </a:p>
      </dgm:t>
    </dgm:pt>
    <dgm:pt modelId="{980076B4-2E7B-43EF-92FD-AA85D96AC369}" type="pres">
      <dgm:prSet presAssocID="{7C2F05DD-FFA4-464B-B928-517652AF63C5}" presName="gear3dstNode" presStyleLbl="node1" presStyleIdx="2" presStyleCnt="3"/>
      <dgm:spPr/>
      <dgm:t>
        <a:bodyPr/>
        <a:lstStyle/>
        <a:p>
          <a:endParaRPr lang="en-US"/>
        </a:p>
      </dgm:t>
    </dgm:pt>
    <dgm:pt modelId="{8D6F91D8-32B1-45FC-8F4A-2BDABF48DDCC}" type="pres">
      <dgm:prSet presAssocID="{0F005D56-FFF5-45C4-8A69-98B62DF1032F}" presName="connector1" presStyleLbl="sibTrans2D1" presStyleIdx="0" presStyleCnt="3"/>
      <dgm:spPr/>
      <dgm:t>
        <a:bodyPr/>
        <a:lstStyle/>
        <a:p>
          <a:endParaRPr lang="en-US"/>
        </a:p>
      </dgm:t>
    </dgm:pt>
    <dgm:pt modelId="{42C387B1-A401-4D0B-806A-1EED39932D97}" type="pres">
      <dgm:prSet presAssocID="{7694F8D3-98E5-4FC2-9870-FEDC4562BAB7}" presName="connector2" presStyleLbl="sibTrans2D1" presStyleIdx="1" presStyleCnt="3"/>
      <dgm:spPr/>
      <dgm:t>
        <a:bodyPr/>
        <a:lstStyle/>
        <a:p>
          <a:endParaRPr lang="en-US"/>
        </a:p>
      </dgm:t>
    </dgm:pt>
    <dgm:pt modelId="{6C3397FB-006D-49E7-A7EA-B263378DD134}" type="pres">
      <dgm:prSet presAssocID="{7E278630-9C98-4CA2-BAF2-E43477F593CE}" presName="connector3" presStyleLbl="sibTrans2D1" presStyleIdx="2" presStyleCnt="3"/>
      <dgm:spPr/>
      <dgm:t>
        <a:bodyPr/>
        <a:lstStyle/>
        <a:p>
          <a:endParaRPr lang="en-US"/>
        </a:p>
      </dgm:t>
    </dgm:pt>
  </dgm:ptLst>
  <dgm:cxnLst>
    <dgm:cxn modelId="{35E40D63-6FF9-41E1-8FB3-D67DCE264443}" type="presOf" srcId="{7C2F05DD-FFA4-464B-B928-517652AF63C5}" destId="{980076B4-2E7B-43EF-92FD-AA85D96AC369}" srcOrd="3" destOrd="0" presId="urn:microsoft.com/office/officeart/2005/8/layout/gear1"/>
    <dgm:cxn modelId="{BD3A085F-7818-4BD3-A256-F25F184C9FDD}" type="presOf" srcId="{7C2F05DD-FFA4-464B-B928-517652AF63C5}" destId="{E535565E-631E-4D3B-A74A-9E6D40CC7A3E}" srcOrd="1" destOrd="0" presId="urn:microsoft.com/office/officeart/2005/8/layout/gear1"/>
    <dgm:cxn modelId="{072FDEBA-7C27-444C-999D-F400FFD491D7}" type="presOf" srcId="{FD4364A3-D21F-45AF-A93E-01E048DB8C36}" destId="{BCC3CDEC-9280-43C7-B484-F311902BFF71}" srcOrd="2" destOrd="0" presId="urn:microsoft.com/office/officeart/2005/8/layout/gear1"/>
    <dgm:cxn modelId="{04920F03-57D5-4DDF-AEE7-7BA3B6FD3CF3}" type="presOf" srcId="{7694F8D3-98E5-4FC2-9870-FEDC4562BAB7}" destId="{42C387B1-A401-4D0B-806A-1EED39932D97}" srcOrd="0" destOrd="0" presId="urn:microsoft.com/office/officeart/2005/8/layout/gear1"/>
    <dgm:cxn modelId="{5E401BD8-D1C8-47A1-9BC0-00E37FB1099C}" type="presOf" srcId="{FD4364A3-D21F-45AF-A93E-01E048DB8C36}" destId="{DD749098-0AD9-4A9C-BEBA-D8EDA7229B24}" srcOrd="0" destOrd="0" presId="urn:microsoft.com/office/officeart/2005/8/layout/gear1"/>
    <dgm:cxn modelId="{263A51F6-DEB2-4224-B10F-221EE6865AF7}" srcId="{00274B00-DC31-402A-A2C4-F0FAC7D7661E}" destId="{FD4364A3-D21F-45AF-A93E-01E048DB8C36}" srcOrd="1" destOrd="0" parTransId="{7FD7F4B3-C619-46B9-9F07-731A10076321}" sibTransId="{7694F8D3-98E5-4FC2-9870-FEDC4562BAB7}"/>
    <dgm:cxn modelId="{DA2795E0-7DCF-4C4C-86B2-756906729B04}" type="presOf" srcId="{7C2F05DD-FFA4-464B-B928-517652AF63C5}" destId="{7C339853-5555-482D-8C0F-F3A7B6DA21A3}" srcOrd="2" destOrd="0" presId="urn:microsoft.com/office/officeart/2005/8/layout/gear1"/>
    <dgm:cxn modelId="{D2F7A709-CA8E-4453-82CD-A8EF2B10603B}" type="presOf" srcId="{0F005D56-FFF5-45C4-8A69-98B62DF1032F}" destId="{8D6F91D8-32B1-45FC-8F4A-2BDABF48DDCC}" srcOrd="0" destOrd="0" presId="urn:microsoft.com/office/officeart/2005/8/layout/gear1"/>
    <dgm:cxn modelId="{3CB6C5A3-C8EC-4232-AD86-FE3F05551726}" type="presOf" srcId="{F37649D8-4535-43BA-801B-6ADB85AA6A6A}" destId="{27D34789-8876-45E5-ACE3-03E3274392D9}" srcOrd="2" destOrd="0" presId="urn:microsoft.com/office/officeart/2005/8/layout/gear1"/>
    <dgm:cxn modelId="{73D230F3-52AA-4427-9E57-D8E58E21DB9F}" srcId="{00274B00-DC31-402A-A2C4-F0FAC7D7661E}" destId="{F37649D8-4535-43BA-801B-6ADB85AA6A6A}" srcOrd="0" destOrd="0" parTransId="{2D61A846-0DB2-4FB4-8065-1D1416AC1458}" sibTransId="{0F005D56-FFF5-45C4-8A69-98B62DF1032F}"/>
    <dgm:cxn modelId="{F7177D0C-77CF-499B-8455-D138EC927E77}" srcId="{00274B00-DC31-402A-A2C4-F0FAC7D7661E}" destId="{7C2F05DD-FFA4-464B-B928-517652AF63C5}" srcOrd="2" destOrd="0" parTransId="{809CE241-3597-4481-BFEA-A49983D4553C}" sibTransId="{7E278630-9C98-4CA2-BAF2-E43477F593CE}"/>
    <dgm:cxn modelId="{4478761D-0B12-4271-93D8-D3E1C3ACF4F4}" type="presOf" srcId="{7C2F05DD-FFA4-464B-B928-517652AF63C5}" destId="{1BF23C02-84BF-478D-B55B-4E2FF5999BB3}" srcOrd="0" destOrd="0" presId="urn:microsoft.com/office/officeart/2005/8/layout/gear1"/>
    <dgm:cxn modelId="{020AAA84-EE4E-43E4-AFDB-74D81BDCAE17}" type="presOf" srcId="{7E278630-9C98-4CA2-BAF2-E43477F593CE}" destId="{6C3397FB-006D-49E7-A7EA-B263378DD134}" srcOrd="0" destOrd="0" presId="urn:microsoft.com/office/officeart/2005/8/layout/gear1"/>
    <dgm:cxn modelId="{FE1A6CC5-AE76-4349-9175-303485C1167C}" type="presOf" srcId="{00274B00-DC31-402A-A2C4-F0FAC7D7661E}" destId="{3CED8898-3970-4B1E-A93B-22F4A8C1628E}" srcOrd="0" destOrd="0" presId="urn:microsoft.com/office/officeart/2005/8/layout/gear1"/>
    <dgm:cxn modelId="{11927EDE-59B0-4DBF-929A-D8404D4BF061}" type="presOf" srcId="{FD4364A3-D21F-45AF-A93E-01E048DB8C36}" destId="{E8ED7A10-A428-4CE6-80D3-B862A5D2225C}" srcOrd="1" destOrd="0" presId="urn:microsoft.com/office/officeart/2005/8/layout/gear1"/>
    <dgm:cxn modelId="{B339139D-EE92-4351-9BBA-2A438A29ED60}" type="presOf" srcId="{F37649D8-4535-43BA-801B-6ADB85AA6A6A}" destId="{8B2D14F9-C17C-4922-BCC8-1AE32A3F9AC5}" srcOrd="0" destOrd="0" presId="urn:microsoft.com/office/officeart/2005/8/layout/gear1"/>
    <dgm:cxn modelId="{73FA336A-739F-4099-B4FF-0D10D8812162}" type="presOf" srcId="{F37649D8-4535-43BA-801B-6ADB85AA6A6A}" destId="{626E8875-A3F6-4D2F-B0B8-A34DADA4FD21}" srcOrd="1" destOrd="0" presId="urn:microsoft.com/office/officeart/2005/8/layout/gear1"/>
    <dgm:cxn modelId="{7AA1AC3B-773B-41C7-8373-8BB032961668}" type="presParOf" srcId="{3CED8898-3970-4B1E-A93B-22F4A8C1628E}" destId="{8B2D14F9-C17C-4922-BCC8-1AE32A3F9AC5}" srcOrd="0" destOrd="0" presId="urn:microsoft.com/office/officeart/2005/8/layout/gear1"/>
    <dgm:cxn modelId="{C3B37455-D3C1-4DCC-A045-C4FFB500A34C}" type="presParOf" srcId="{3CED8898-3970-4B1E-A93B-22F4A8C1628E}" destId="{626E8875-A3F6-4D2F-B0B8-A34DADA4FD21}" srcOrd="1" destOrd="0" presId="urn:microsoft.com/office/officeart/2005/8/layout/gear1"/>
    <dgm:cxn modelId="{A4B71549-54D2-442B-9484-5EB966E72E11}" type="presParOf" srcId="{3CED8898-3970-4B1E-A93B-22F4A8C1628E}" destId="{27D34789-8876-45E5-ACE3-03E3274392D9}" srcOrd="2" destOrd="0" presId="urn:microsoft.com/office/officeart/2005/8/layout/gear1"/>
    <dgm:cxn modelId="{254042A7-528A-4A95-866D-85943EED2C5B}" type="presParOf" srcId="{3CED8898-3970-4B1E-A93B-22F4A8C1628E}" destId="{DD749098-0AD9-4A9C-BEBA-D8EDA7229B24}" srcOrd="3" destOrd="0" presId="urn:microsoft.com/office/officeart/2005/8/layout/gear1"/>
    <dgm:cxn modelId="{1293F700-AC43-40BE-8671-37EFFD91E4C8}" type="presParOf" srcId="{3CED8898-3970-4B1E-A93B-22F4A8C1628E}" destId="{E8ED7A10-A428-4CE6-80D3-B862A5D2225C}" srcOrd="4" destOrd="0" presId="urn:microsoft.com/office/officeart/2005/8/layout/gear1"/>
    <dgm:cxn modelId="{267EB102-3008-4501-A653-6565DE2E5C7D}" type="presParOf" srcId="{3CED8898-3970-4B1E-A93B-22F4A8C1628E}" destId="{BCC3CDEC-9280-43C7-B484-F311902BFF71}" srcOrd="5" destOrd="0" presId="urn:microsoft.com/office/officeart/2005/8/layout/gear1"/>
    <dgm:cxn modelId="{E7D591C9-B1A8-4D4D-9845-292F5D1C6718}" type="presParOf" srcId="{3CED8898-3970-4B1E-A93B-22F4A8C1628E}" destId="{1BF23C02-84BF-478D-B55B-4E2FF5999BB3}" srcOrd="6" destOrd="0" presId="urn:microsoft.com/office/officeart/2005/8/layout/gear1"/>
    <dgm:cxn modelId="{74A83E80-D32A-4C23-8B39-90A0E27980A1}" type="presParOf" srcId="{3CED8898-3970-4B1E-A93B-22F4A8C1628E}" destId="{E535565E-631E-4D3B-A74A-9E6D40CC7A3E}" srcOrd="7" destOrd="0" presId="urn:microsoft.com/office/officeart/2005/8/layout/gear1"/>
    <dgm:cxn modelId="{1646CC49-C001-4A15-98FA-0F7F690DFB7A}" type="presParOf" srcId="{3CED8898-3970-4B1E-A93B-22F4A8C1628E}" destId="{7C339853-5555-482D-8C0F-F3A7B6DA21A3}" srcOrd="8" destOrd="0" presId="urn:microsoft.com/office/officeart/2005/8/layout/gear1"/>
    <dgm:cxn modelId="{01D4F75F-C9F9-40CF-A4F0-E5D7358C0A2F}" type="presParOf" srcId="{3CED8898-3970-4B1E-A93B-22F4A8C1628E}" destId="{980076B4-2E7B-43EF-92FD-AA85D96AC369}" srcOrd="9" destOrd="0" presId="urn:microsoft.com/office/officeart/2005/8/layout/gear1"/>
    <dgm:cxn modelId="{91202E50-3C3D-41A3-8FA9-CB3E9A93FBA2}" type="presParOf" srcId="{3CED8898-3970-4B1E-A93B-22F4A8C1628E}" destId="{8D6F91D8-32B1-45FC-8F4A-2BDABF48DDCC}" srcOrd="10" destOrd="0" presId="urn:microsoft.com/office/officeart/2005/8/layout/gear1"/>
    <dgm:cxn modelId="{72B0BB12-96AE-4AF7-9DC2-05957CE2A9D1}" type="presParOf" srcId="{3CED8898-3970-4B1E-A93B-22F4A8C1628E}" destId="{42C387B1-A401-4D0B-806A-1EED39932D97}" srcOrd="11" destOrd="0" presId="urn:microsoft.com/office/officeart/2005/8/layout/gear1"/>
    <dgm:cxn modelId="{D490B63E-B6A7-4992-919B-F4941A7EB11E}" type="presParOf" srcId="{3CED8898-3970-4B1E-A93B-22F4A8C1628E}" destId="{6C3397FB-006D-49E7-A7EA-B263378DD134}" srcOrd="12" destOrd="0" presId="urn:microsoft.com/office/officeart/2005/8/layout/gear1"/>
  </dgm:cxnLst>
  <dgm:bg>
    <a:solidFill>
      <a:srgbClr val="92D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93E2A-7BE4-443B-B690-9791054D5386}">
      <dsp:nvSpPr>
        <dsp:cNvPr id="0" name=""/>
        <dsp:cNvSpPr/>
      </dsp:nvSpPr>
      <dsp:spPr>
        <a:xfrm>
          <a:off x="2814205" y="1134468"/>
          <a:ext cx="2629792" cy="262979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Islam</a:t>
          </a:r>
          <a:endParaRPr lang="en-US" sz="6200" kern="1200" dirty="0"/>
        </a:p>
      </dsp:txBody>
      <dsp:txXfrm>
        <a:off x="3199329" y="1519592"/>
        <a:ext cx="1859544" cy="1859544"/>
      </dsp:txXfrm>
    </dsp:sp>
    <dsp:sp modelId="{7D547065-A98F-40E8-B498-E30FC1A7C81D}">
      <dsp:nvSpPr>
        <dsp:cNvPr id="0" name=""/>
        <dsp:cNvSpPr/>
      </dsp:nvSpPr>
      <dsp:spPr>
        <a:xfrm>
          <a:off x="3471653" y="81135"/>
          <a:ext cx="1314896" cy="1314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Agama</a:t>
          </a:r>
          <a:endParaRPr lang="en-US" sz="1900" kern="1200" dirty="0"/>
        </a:p>
      </dsp:txBody>
      <dsp:txXfrm>
        <a:off x="3664215" y="273697"/>
        <a:ext cx="929772" cy="929772"/>
      </dsp:txXfrm>
    </dsp:sp>
    <dsp:sp modelId="{FF823BC7-18AF-4F36-A0E9-3E2C075D3631}">
      <dsp:nvSpPr>
        <dsp:cNvPr id="0" name=""/>
        <dsp:cNvSpPr/>
      </dsp:nvSpPr>
      <dsp:spPr>
        <a:xfrm>
          <a:off x="5098703" y="1263256"/>
          <a:ext cx="1314896" cy="1314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err="1" smtClean="0"/>
            <a:t>ibadah</a:t>
          </a:r>
          <a:endParaRPr lang="en-US" sz="1900" kern="1200" dirty="0"/>
        </a:p>
      </dsp:txBody>
      <dsp:txXfrm>
        <a:off x="5291265" y="1455818"/>
        <a:ext cx="929772" cy="929772"/>
      </dsp:txXfrm>
    </dsp:sp>
    <dsp:sp modelId="{02DF8B89-A7B0-4475-8269-EAD4560A3245}">
      <dsp:nvSpPr>
        <dsp:cNvPr id="0" name=""/>
        <dsp:cNvSpPr/>
      </dsp:nvSpPr>
      <dsp:spPr>
        <a:xfrm>
          <a:off x="4477225" y="3175968"/>
          <a:ext cx="1314896" cy="1314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err="1" smtClean="0"/>
            <a:t>sabilullah</a:t>
          </a:r>
          <a:endParaRPr lang="en-US" sz="1900" kern="1200" dirty="0"/>
        </a:p>
      </dsp:txBody>
      <dsp:txXfrm>
        <a:off x="4669787" y="3368530"/>
        <a:ext cx="929772" cy="929772"/>
      </dsp:txXfrm>
    </dsp:sp>
    <dsp:sp modelId="{969C6E9F-FFDB-457F-93E8-359F3AD473E9}">
      <dsp:nvSpPr>
        <dsp:cNvPr id="0" name=""/>
        <dsp:cNvSpPr/>
      </dsp:nvSpPr>
      <dsp:spPr>
        <a:xfrm>
          <a:off x="2466081" y="3175968"/>
          <a:ext cx="1314896" cy="1314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err="1" smtClean="0"/>
            <a:t>Qiyas</a:t>
          </a:r>
          <a:endParaRPr lang="en-US" sz="1900" kern="1200" dirty="0"/>
        </a:p>
      </dsp:txBody>
      <dsp:txXfrm>
        <a:off x="2658643" y="3368530"/>
        <a:ext cx="929772" cy="929772"/>
      </dsp:txXfrm>
    </dsp:sp>
    <dsp:sp modelId="{E368B431-474F-49B8-B532-F93EB2334683}">
      <dsp:nvSpPr>
        <dsp:cNvPr id="0" name=""/>
        <dsp:cNvSpPr/>
      </dsp:nvSpPr>
      <dsp:spPr>
        <a:xfrm>
          <a:off x="1844603" y="1263256"/>
          <a:ext cx="1314896" cy="131489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err="1" smtClean="0"/>
            <a:t>dunia</a:t>
          </a:r>
          <a:endParaRPr lang="en-US" sz="1900" kern="1200" dirty="0"/>
        </a:p>
      </dsp:txBody>
      <dsp:txXfrm>
        <a:off x="2037165" y="1455818"/>
        <a:ext cx="929772" cy="929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71E7D-2970-4061-9D39-001631D39A15}">
      <dsp:nvSpPr>
        <dsp:cNvPr id="0" name=""/>
        <dsp:cNvSpPr/>
      </dsp:nvSpPr>
      <dsp:spPr>
        <a:xfrm>
          <a:off x="1459555" y="419412"/>
          <a:ext cx="3791822" cy="3791822"/>
        </a:xfrm>
        <a:prstGeom prst="blockArc">
          <a:avLst>
            <a:gd name="adj1" fmla="val 13081399"/>
            <a:gd name="adj2" fmla="val 16144966"/>
            <a:gd name="adj3" fmla="val 3903"/>
          </a:avLst>
        </a:prstGeom>
        <a:solidFill>
          <a:schemeClr val="accent5">
            <a:hueOff val="993165"/>
            <a:satOff val="576"/>
            <a:lumOff val="5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652ECD-A2B3-47D4-A695-E3A0C76D4AA2}">
      <dsp:nvSpPr>
        <dsp:cNvPr id="0" name=""/>
        <dsp:cNvSpPr/>
      </dsp:nvSpPr>
      <dsp:spPr>
        <a:xfrm>
          <a:off x="1448534" y="433369"/>
          <a:ext cx="3791822" cy="3791822"/>
        </a:xfrm>
        <a:prstGeom prst="blockArc">
          <a:avLst>
            <a:gd name="adj1" fmla="val 10028571"/>
            <a:gd name="adj2" fmla="val 13114286"/>
            <a:gd name="adj3" fmla="val 3903"/>
          </a:avLst>
        </a:prstGeom>
        <a:solidFill>
          <a:schemeClr val="accent5">
            <a:hueOff val="827637"/>
            <a:satOff val="480"/>
            <a:lumOff val="47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57DBC8-BFC5-46BC-9E9F-0B6805F385EA}">
      <dsp:nvSpPr>
        <dsp:cNvPr id="0" name=""/>
        <dsp:cNvSpPr/>
      </dsp:nvSpPr>
      <dsp:spPr>
        <a:xfrm>
          <a:off x="1448534" y="433369"/>
          <a:ext cx="3791822" cy="3791822"/>
        </a:xfrm>
        <a:prstGeom prst="blockArc">
          <a:avLst>
            <a:gd name="adj1" fmla="val 6942857"/>
            <a:gd name="adj2" fmla="val 10028571"/>
            <a:gd name="adj3" fmla="val 3903"/>
          </a:avLst>
        </a:prstGeom>
        <a:solidFill>
          <a:schemeClr val="accent5">
            <a:hueOff val="662110"/>
            <a:satOff val="384"/>
            <a:lumOff val="37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1ADD4A-D485-494B-AF4A-C6FA13D401D3}">
      <dsp:nvSpPr>
        <dsp:cNvPr id="0" name=""/>
        <dsp:cNvSpPr/>
      </dsp:nvSpPr>
      <dsp:spPr>
        <a:xfrm>
          <a:off x="1448534" y="433369"/>
          <a:ext cx="3791822" cy="3791822"/>
        </a:xfrm>
        <a:prstGeom prst="blockArc">
          <a:avLst>
            <a:gd name="adj1" fmla="val 3857143"/>
            <a:gd name="adj2" fmla="val 6942857"/>
            <a:gd name="adj3" fmla="val 3903"/>
          </a:avLst>
        </a:prstGeom>
        <a:solidFill>
          <a:schemeClr val="accent5">
            <a:hueOff val="496582"/>
            <a:satOff val="288"/>
            <a:lumOff val="2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7F5FBB-62BF-4902-BE70-F2E62F9A59F8}">
      <dsp:nvSpPr>
        <dsp:cNvPr id="0" name=""/>
        <dsp:cNvSpPr/>
      </dsp:nvSpPr>
      <dsp:spPr>
        <a:xfrm>
          <a:off x="1448534" y="433369"/>
          <a:ext cx="3791822" cy="3791822"/>
        </a:xfrm>
        <a:prstGeom prst="blockArc">
          <a:avLst>
            <a:gd name="adj1" fmla="val 771429"/>
            <a:gd name="adj2" fmla="val 3857143"/>
            <a:gd name="adj3" fmla="val 3903"/>
          </a:avLst>
        </a:prstGeom>
        <a:solidFill>
          <a:schemeClr val="accent5">
            <a:hueOff val="331055"/>
            <a:satOff val="192"/>
            <a:lumOff val="18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16DCE2-EDB6-407E-AA57-875CB820A32A}">
      <dsp:nvSpPr>
        <dsp:cNvPr id="0" name=""/>
        <dsp:cNvSpPr/>
      </dsp:nvSpPr>
      <dsp:spPr>
        <a:xfrm>
          <a:off x="1448534" y="433369"/>
          <a:ext cx="3791822" cy="3791822"/>
        </a:xfrm>
        <a:prstGeom prst="blockArc">
          <a:avLst>
            <a:gd name="adj1" fmla="val 19285714"/>
            <a:gd name="adj2" fmla="val 771429"/>
            <a:gd name="adj3" fmla="val 3903"/>
          </a:avLst>
        </a:prstGeom>
        <a:solidFill>
          <a:schemeClr val="accent5">
            <a:hueOff val="165528"/>
            <a:satOff val="96"/>
            <a:lumOff val="9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78EA3D-02C5-4BD0-817C-59E07989B9BD}">
      <dsp:nvSpPr>
        <dsp:cNvPr id="0" name=""/>
        <dsp:cNvSpPr/>
      </dsp:nvSpPr>
      <dsp:spPr>
        <a:xfrm>
          <a:off x="1437686" y="419634"/>
          <a:ext cx="3791822" cy="3791822"/>
        </a:xfrm>
        <a:prstGeom prst="blockArc">
          <a:avLst>
            <a:gd name="adj1" fmla="val 16185411"/>
            <a:gd name="adj2" fmla="val 19318081"/>
            <a:gd name="adj3" fmla="val 390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FE79D2-C49E-4103-A291-FAE7CF568F21}">
      <dsp:nvSpPr>
        <dsp:cNvPr id="0" name=""/>
        <dsp:cNvSpPr/>
      </dsp:nvSpPr>
      <dsp:spPr>
        <a:xfrm>
          <a:off x="2610398" y="1595233"/>
          <a:ext cx="1468094" cy="146809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Agama</a:t>
          </a:r>
          <a:endParaRPr lang="en-US" sz="2700" kern="1200" dirty="0"/>
        </a:p>
      </dsp:txBody>
      <dsp:txXfrm>
        <a:off x="2825395" y="1810230"/>
        <a:ext cx="1038100" cy="1038100"/>
      </dsp:txXfrm>
    </dsp:sp>
    <dsp:sp modelId="{716FF60B-904C-4CE6-88C9-6C12CDA53CA8}">
      <dsp:nvSpPr>
        <dsp:cNvPr id="0" name=""/>
        <dsp:cNvSpPr/>
      </dsp:nvSpPr>
      <dsp:spPr>
        <a:xfrm>
          <a:off x="2698129" y="35874"/>
          <a:ext cx="1255160" cy="841545"/>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doktrin</a:t>
          </a:r>
          <a:endParaRPr lang="en-US" sz="1800" kern="1200" dirty="0"/>
        </a:p>
      </dsp:txBody>
      <dsp:txXfrm>
        <a:off x="2881943" y="159115"/>
        <a:ext cx="887532" cy="595063"/>
      </dsp:txXfrm>
    </dsp:sp>
    <dsp:sp modelId="{D84F44AB-9D16-4505-AE44-B78B81CC98C6}">
      <dsp:nvSpPr>
        <dsp:cNvPr id="0" name=""/>
        <dsp:cNvSpPr/>
      </dsp:nvSpPr>
      <dsp:spPr>
        <a:xfrm>
          <a:off x="4283971" y="656432"/>
          <a:ext cx="1027665" cy="1027665"/>
        </a:xfrm>
        <a:prstGeom prst="ellipse">
          <a:avLst/>
        </a:prstGeom>
        <a:solidFill>
          <a:schemeClr val="accent5">
            <a:hueOff val="165528"/>
            <a:satOff val="96"/>
            <a:lumOff val="9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ritual</a:t>
          </a:r>
          <a:endParaRPr lang="en-US" sz="1800" kern="1200" dirty="0"/>
        </a:p>
      </dsp:txBody>
      <dsp:txXfrm>
        <a:off x="4434469" y="806930"/>
        <a:ext cx="726669" cy="726669"/>
      </dsp:txXfrm>
    </dsp:sp>
    <dsp:sp modelId="{D8246AD3-28B1-41C1-BCBD-93AF5777928C}">
      <dsp:nvSpPr>
        <dsp:cNvPr id="0" name=""/>
        <dsp:cNvSpPr/>
      </dsp:nvSpPr>
      <dsp:spPr>
        <a:xfrm>
          <a:off x="4642921" y="2229095"/>
          <a:ext cx="1027665" cy="1027665"/>
        </a:xfrm>
        <a:prstGeom prst="ellipse">
          <a:avLst/>
        </a:prstGeom>
        <a:solidFill>
          <a:schemeClr val="accent5">
            <a:hueOff val="331055"/>
            <a:satOff val="192"/>
            <a:lumOff val="18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kepemimpinan</a:t>
          </a:r>
          <a:endParaRPr lang="en-US" sz="1800" kern="1200" dirty="0"/>
        </a:p>
      </dsp:txBody>
      <dsp:txXfrm>
        <a:off x="4793419" y="2379593"/>
        <a:ext cx="726669" cy="726669"/>
      </dsp:txXfrm>
    </dsp:sp>
    <dsp:sp modelId="{B329439E-E7F2-45A3-B12A-D8D8AE42BF45}">
      <dsp:nvSpPr>
        <dsp:cNvPr id="0" name=""/>
        <dsp:cNvSpPr/>
      </dsp:nvSpPr>
      <dsp:spPr>
        <a:xfrm>
          <a:off x="3637166" y="3490272"/>
          <a:ext cx="1027665" cy="1027665"/>
        </a:xfrm>
        <a:prstGeom prst="ellipse">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NASS/KITAB</a:t>
          </a:r>
          <a:endParaRPr lang="en-US" sz="1800" kern="1200" dirty="0"/>
        </a:p>
      </dsp:txBody>
      <dsp:txXfrm>
        <a:off x="3787664" y="3640770"/>
        <a:ext cx="726669" cy="726669"/>
      </dsp:txXfrm>
    </dsp:sp>
    <dsp:sp modelId="{4E2D0A18-055F-4740-819F-08048AB72C11}">
      <dsp:nvSpPr>
        <dsp:cNvPr id="0" name=""/>
        <dsp:cNvSpPr/>
      </dsp:nvSpPr>
      <dsp:spPr>
        <a:xfrm>
          <a:off x="2024059" y="3490272"/>
          <a:ext cx="1027665" cy="1027665"/>
        </a:xfrm>
        <a:prstGeom prst="ellipse">
          <a:avLst/>
        </a:prstGeom>
        <a:solidFill>
          <a:schemeClr val="accent5">
            <a:hueOff val="662110"/>
            <a:satOff val="384"/>
            <a:lumOff val="37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Sejarah</a:t>
          </a:r>
          <a:endParaRPr lang="en-US" sz="1800" kern="1200" dirty="0"/>
        </a:p>
      </dsp:txBody>
      <dsp:txXfrm>
        <a:off x="2174557" y="3640770"/>
        <a:ext cx="726669" cy="726669"/>
      </dsp:txXfrm>
    </dsp:sp>
    <dsp:sp modelId="{2003C1E7-C441-4C02-B7F6-47D3D82A7891}">
      <dsp:nvSpPr>
        <dsp:cNvPr id="0" name=""/>
        <dsp:cNvSpPr/>
      </dsp:nvSpPr>
      <dsp:spPr>
        <a:xfrm>
          <a:off x="1018304" y="2229095"/>
          <a:ext cx="1027665" cy="1027665"/>
        </a:xfrm>
        <a:prstGeom prst="ellipse">
          <a:avLst/>
        </a:prstGeom>
        <a:solidFill>
          <a:schemeClr val="accent5">
            <a:hueOff val="827637"/>
            <a:satOff val="480"/>
            <a:lumOff val="47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Moralitas</a:t>
          </a:r>
          <a:endParaRPr lang="en-US" sz="1800" kern="1200" dirty="0"/>
        </a:p>
      </dsp:txBody>
      <dsp:txXfrm>
        <a:off x="1168802" y="2379593"/>
        <a:ext cx="726669" cy="726669"/>
      </dsp:txXfrm>
    </dsp:sp>
    <dsp:sp modelId="{20792AC0-BB5F-4E99-A1CE-C681D63344E0}">
      <dsp:nvSpPr>
        <dsp:cNvPr id="0" name=""/>
        <dsp:cNvSpPr/>
      </dsp:nvSpPr>
      <dsp:spPr>
        <a:xfrm>
          <a:off x="1377254" y="656432"/>
          <a:ext cx="1027665" cy="1027665"/>
        </a:xfrm>
        <a:prstGeom prst="ellipse">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Alat</a:t>
          </a:r>
          <a:endParaRPr lang="en-US" sz="1800" kern="1200" dirty="0"/>
        </a:p>
      </dsp:txBody>
      <dsp:txXfrm>
        <a:off x="1527752" y="806930"/>
        <a:ext cx="726669" cy="726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BF767-492F-4BEE-8D61-285AAAE130A1}">
      <dsp:nvSpPr>
        <dsp:cNvPr id="0" name=""/>
        <dsp:cNvSpPr/>
      </dsp:nvSpPr>
      <dsp:spPr>
        <a:xfrm>
          <a:off x="1993167" y="151685"/>
          <a:ext cx="3010377" cy="104546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B4DEA-4FB6-4CE0-95A4-C83B4DE9128F}">
      <dsp:nvSpPr>
        <dsp:cNvPr id="0" name=""/>
        <dsp:cNvSpPr/>
      </dsp:nvSpPr>
      <dsp:spPr>
        <a:xfrm>
          <a:off x="3211319" y="2711672"/>
          <a:ext cx="583406" cy="373380"/>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CB2716-46FB-4361-836C-A85FEE15654E}">
      <dsp:nvSpPr>
        <dsp:cNvPr id="0" name=""/>
        <dsp:cNvSpPr/>
      </dsp:nvSpPr>
      <dsp:spPr>
        <a:xfrm>
          <a:off x="2102847" y="3010377"/>
          <a:ext cx="2800350" cy="700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err="1" smtClean="0"/>
            <a:t>Dinul</a:t>
          </a:r>
          <a:r>
            <a:rPr lang="en-US" sz="2500" kern="1200" dirty="0" smtClean="0"/>
            <a:t> Islam</a:t>
          </a:r>
          <a:endParaRPr lang="en-US" sz="2500" kern="1200" dirty="0"/>
        </a:p>
      </dsp:txBody>
      <dsp:txXfrm>
        <a:off x="2102847" y="3010377"/>
        <a:ext cx="2800350" cy="700087"/>
      </dsp:txXfrm>
    </dsp:sp>
    <dsp:sp modelId="{237A0388-1F48-45FA-9194-FFDC4C229816}">
      <dsp:nvSpPr>
        <dsp:cNvPr id="0" name=""/>
        <dsp:cNvSpPr/>
      </dsp:nvSpPr>
      <dsp:spPr>
        <a:xfrm>
          <a:off x="3087637" y="1277893"/>
          <a:ext cx="1050131" cy="10501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err="1" smtClean="0"/>
            <a:t>Akhlak</a:t>
          </a:r>
          <a:endParaRPr lang="en-US" sz="1900" kern="1200" dirty="0"/>
        </a:p>
      </dsp:txBody>
      <dsp:txXfrm>
        <a:off x="3241425" y="1431681"/>
        <a:ext cx="742555" cy="742555"/>
      </dsp:txXfrm>
    </dsp:sp>
    <dsp:sp modelId="{3919B2F0-6186-49AB-A476-9C6DDE730ED6}">
      <dsp:nvSpPr>
        <dsp:cNvPr id="0" name=""/>
        <dsp:cNvSpPr/>
      </dsp:nvSpPr>
      <dsp:spPr>
        <a:xfrm>
          <a:off x="2336210" y="490061"/>
          <a:ext cx="1050131" cy="10501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err="1" smtClean="0"/>
            <a:t>Ibadah</a:t>
          </a:r>
          <a:endParaRPr lang="en-US" sz="1900" kern="1200" dirty="0"/>
        </a:p>
      </dsp:txBody>
      <dsp:txXfrm>
        <a:off x="2489998" y="643849"/>
        <a:ext cx="742555" cy="742555"/>
      </dsp:txXfrm>
    </dsp:sp>
    <dsp:sp modelId="{8E41DA66-C6D7-46EB-8019-722A7FCBD1A2}">
      <dsp:nvSpPr>
        <dsp:cNvPr id="0" name=""/>
        <dsp:cNvSpPr/>
      </dsp:nvSpPr>
      <dsp:spPr>
        <a:xfrm>
          <a:off x="3409677" y="236162"/>
          <a:ext cx="1050131" cy="105013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err="1" smtClean="0"/>
            <a:t>Aqidah</a:t>
          </a:r>
          <a:endParaRPr lang="en-US" sz="1900" kern="1200" dirty="0"/>
        </a:p>
      </dsp:txBody>
      <dsp:txXfrm>
        <a:off x="3563465" y="389950"/>
        <a:ext cx="742555" cy="742555"/>
      </dsp:txXfrm>
    </dsp:sp>
    <dsp:sp modelId="{C6121089-7A90-4A97-A0EE-0B764617630B}">
      <dsp:nvSpPr>
        <dsp:cNvPr id="0" name=""/>
        <dsp:cNvSpPr/>
      </dsp:nvSpPr>
      <dsp:spPr>
        <a:xfrm>
          <a:off x="1869485" y="23336"/>
          <a:ext cx="3267075" cy="26136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D14F9-C17C-4922-BCC8-1AE32A3F9AC5}">
      <dsp:nvSpPr>
        <dsp:cNvPr id="0" name=""/>
        <dsp:cNvSpPr/>
      </dsp:nvSpPr>
      <dsp:spPr>
        <a:xfrm>
          <a:off x="4159214" y="2010373"/>
          <a:ext cx="2457123" cy="2457123"/>
        </a:xfrm>
        <a:prstGeom prst="gear9">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Kebahagiaan</a:t>
          </a:r>
          <a:r>
            <a:rPr lang="en-US" sz="1200" kern="1200" dirty="0" smtClean="0"/>
            <a:t> </a:t>
          </a:r>
          <a:r>
            <a:rPr lang="en-US" sz="1200" kern="1200" dirty="0" err="1" smtClean="0"/>
            <a:t>Dunia</a:t>
          </a:r>
          <a:r>
            <a:rPr lang="en-US" sz="1200" kern="1200" dirty="0" smtClean="0"/>
            <a:t> </a:t>
          </a:r>
          <a:r>
            <a:rPr lang="en-US" sz="1200" kern="1200" dirty="0" err="1" smtClean="0"/>
            <a:t>Akhirat</a:t>
          </a:r>
          <a:endParaRPr lang="en-US" sz="1200" kern="1200" dirty="0"/>
        </a:p>
      </dsp:txBody>
      <dsp:txXfrm>
        <a:off x="4653205" y="2585942"/>
        <a:ext cx="1469141" cy="1263012"/>
      </dsp:txXfrm>
    </dsp:sp>
    <dsp:sp modelId="{DD749098-0AD9-4A9C-BEBA-D8EDA7229B24}">
      <dsp:nvSpPr>
        <dsp:cNvPr id="0" name=""/>
        <dsp:cNvSpPr/>
      </dsp:nvSpPr>
      <dsp:spPr>
        <a:xfrm>
          <a:off x="2729615" y="1429599"/>
          <a:ext cx="1786998" cy="1786998"/>
        </a:xfrm>
        <a:prstGeom prst="gear6">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Dunia</a:t>
          </a:r>
          <a:endParaRPr lang="en-US" sz="1200" kern="1200" dirty="0" smtClean="0"/>
        </a:p>
        <a:p>
          <a:pPr lvl="0" algn="ctr" defTabSz="533400">
            <a:lnSpc>
              <a:spcPct val="90000"/>
            </a:lnSpc>
            <a:spcBef>
              <a:spcPct val="0"/>
            </a:spcBef>
            <a:spcAft>
              <a:spcPct val="35000"/>
            </a:spcAft>
          </a:pPr>
          <a:r>
            <a:rPr lang="en-US" sz="1200" kern="1200" dirty="0" err="1" smtClean="0"/>
            <a:t>Berjalan</a:t>
          </a:r>
          <a:r>
            <a:rPr lang="en-US" sz="1200" kern="1200" dirty="0" smtClean="0"/>
            <a:t> </a:t>
          </a:r>
          <a:r>
            <a:rPr lang="en-US" sz="1200" kern="1200" dirty="0" err="1" smtClean="0"/>
            <a:t>dlam</a:t>
          </a:r>
          <a:r>
            <a:rPr lang="en-US" sz="1200" kern="1200" dirty="0" smtClean="0"/>
            <a:t> </a:t>
          </a:r>
          <a:r>
            <a:rPr lang="en-US" sz="1200" kern="1200" dirty="0" err="1" smtClean="0"/>
            <a:t>petunjuk</a:t>
          </a:r>
          <a:r>
            <a:rPr lang="en-US" sz="1200" kern="1200" dirty="0" smtClean="0"/>
            <a:t> agama</a:t>
          </a:r>
          <a:endParaRPr lang="en-US" sz="1200" kern="1200" dirty="0"/>
        </a:p>
      </dsp:txBody>
      <dsp:txXfrm>
        <a:off x="3179497" y="1882200"/>
        <a:ext cx="887234" cy="881796"/>
      </dsp:txXfrm>
    </dsp:sp>
    <dsp:sp modelId="{1BF23C02-84BF-478D-B55B-4E2FF5999BB3}">
      <dsp:nvSpPr>
        <dsp:cNvPr id="0" name=""/>
        <dsp:cNvSpPr/>
      </dsp:nvSpPr>
      <dsp:spPr>
        <a:xfrm rot="20700000">
          <a:off x="3730516" y="196752"/>
          <a:ext cx="1750894" cy="1750894"/>
        </a:xfrm>
        <a:prstGeom prst="gear6">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Agama (</a:t>
          </a:r>
          <a:r>
            <a:rPr lang="en-US" sz="1200" kern="1200" dirty="0" err="1" smtClean="0"/>
            <a:t>Landasan</a:t>
          </a:r>
          <a:r>
            <a:rPr lang="en-US" sz="1200" kern="1200" dirty="0" smtClean="0"/>
            <a:t>  </a:t>
          </a:r>
          <a:r>
            <a:rPr lang="en-US" sz="1200" kern="1200" dirty="0" err="1" smtClean="0"/>
            <a:t>Irsyadiyah</a:t>
          </a:r>
          <a:r>
            <a:rPr lang="en-US" sz="1200" kern="1200" dirty="0" smtClean="0"/>
            <a:t>)</a:t>
          </a:r>
          <a:endParaRPr lang="en-US" sz="1200" kern="1200" dirty="0"/>
        </a:p>
      </dsp:txBody>
      <dsp:txXfrm rot="-20700000">
        <a:off x="4114539" y="580774"/>
        <a:ext cx="982849" cy="982849"/>
      </dsp:txXfrm>
    </dsp:sp>
    <dsp:sp modelId="{8D6F91D8-32B1-45FC-8F4A-2BDABF48DDCC}">
      <dsp:nvSpPr>
        <dsp:cNvPr id="0" name=""/>
        <dsp:cNvSpPr/>
      </dsp:nvSpPr>
      <dsp:spPr>
        <a:xfrm>
          <a:off x="3973284" y="1637886"/>
          <a:ext cx="3145117" cy="3145117"/>
        </a:xfrm>
        <a:prstGeom prst="circularArrow">
          <a:avLst>
            <a:gd name="adj1" fmla="val 4688"/>
            <a:gd name="adj2" fmla="val 299029"/>
            <a:gd name="adj3" fmla="val 2522350"/>
            <a:gd name="adj4" fmla="val 15848018"/>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2C387B1-A401-4D0B-806A-1EED39932D97}">
      <dsp:nvSpPr>
        <dsp:cNvPr id="0" name=""/>
        <dsp:cNvSpPr/>
      </dsp:nvSpPr>
      <dsp:spPr>
        <a:xfrm>
          <a:off x="2413141" y="1033031"/>
          <a:ext cx="2285124" cy="228512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C3397FB-006D-49E7-A7EA-B263378DD134}">
      <dsp:nvSpPr>
        <dsp:cNvPr id="0" name=""/>
        <dsp:cNvSpPr/>
      </dsp:nvSpPr>
      <dsp:spPr>
        <a:xfrm>
          <a:off x="3325516" y="-187931"/>
          <a:ext cx="2463824" cy="246382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76BF394-F9A9-46EF-9134-81942FF7D712}" type="datetimeFigureOut">
              <a:rPr lang="en-US" smtClean="0"/>
              <a:t>9/6/2021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3FB3BB6-8353-4E36-A7DF-E547D822745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29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76BF394-F9A9-46EF-9134-81942FF7D712}"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3BB6-8353-4E36-A7DF-E547D822745E}" type="slidenum">
              <a:rPr lang="en-US" smtClean="0"/>
              <a:t>‹#›</a:t>
            </a:fld>
            <a:endParaRPr lang="en-US"/>
          </a:p>
        </p:txBody>
      </p:sp>
    </p:spTree>
    <p:extLst>
      <p:ext uri="{BB962C8B-B14F-4D97-AF65-F5344CB8AC3E}">
        <p14:creationId xmlns:p14="http://schemas.microsoft.com/office/powerpoint/2010/main" val="86660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6BF394-F9A9-46EF-9134-81942FF7D71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3BB6-8353-4E36-A7DF-E547D822745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224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6BF394-F9A9-46EF-9134-81942FF7D71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3BB6-8353-4E36-A7DF-E547D822745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469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6BF394-F9A9-46EF-9134-81942FF7D71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3BB6-8353-4E36-A7DF-E547D822745E}" type="slidenum">
              <a:rPr lang="en-US" smtClean="0"/>
              <a:t>‹#›</a:t>
            </a:fld>
            <a:endParaRPr lang="en-US"/>
          </a:p>
        </p:txBody>
      </p:sp>
    </p:spTree>
    <p:extLst>
      <p:ext uri="{BB962C8B-B14F-4D97-AF65-F5344CB8AC3E}">
        <p14:creationId xmlns:p14="http://schemas.microsoft.com/office/powerpoint/2010/main" val="487950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6BF394-F9A9-46EF-9134-81942FF7D71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3BB6-8353-4E36-A7DF-E547D822745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94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6BF394-F9A9-46EF-9134-81942FF7D71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3BB6-8353-4E36-A7DF-E547D822745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07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6BF394-F9A9-46EF-9134-81942FF7D71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3BB6-8353-4E36-A7DF-E547D822745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46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6BF394-F9A9-46EF-9134-81942FF7D71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3BB6-8353-4E36-A7DF-E547D822745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948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6BF394-F9A9-46EF-9134-81942FF7D71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3BB6-8353-4E36-A7DF-E547D822745E}" type="slidenum">
              <a:rPr lang="en-US" smtClean="0"/>
              <a:t>‹#›</a:t>
            </a:fld>
            <a:endParaRPr lang="en-US"/>
          </a:p>
        </p:txBody>
      </p:sp>
    </p:spTree>
    <p:extLst>
      <p:ext uri="{BB962C8B-B14F-4D97-AF65-F5344CB8AC3E}">
        <p14:creationId xmlns:p14="http://schemas.microsoft.com/office/powerpoint/2010/main" val="410020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6BF394-F9A9-46EF-9134-81942FF7D712}"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3BB6-8353-4E36-A7DF-E547D822745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26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6BF394-F9A9-46EF-9134-81942FF7D712}"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3BB6-8353-4E36-A7DF-E547D822745E}" type="slidenum">
              <a:rPr lang="en-US" smtClean="0"/>
              <a:t>‹#›</a:t>
            </a:fld>
            <a:endParaRPr lang="en-US"/>
          </a:p>
        </p:txBody>
      </p:sp>
    </p:spTree>
    <p:extLst>
      <p:ext uri="{BB962C8B-B14F-4D97-AF65-F5344CB8AC3E}">
        <p14:creationId xmlns:p14="http://schemas.microsoft.com/office/powerpoint/2010/main" val="65275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6BF394-F9A9-46EF-9134-81942FF7D712}" type="datetimeFigureOut">
              <a:rPr lang="en-US" smtClean="0"/>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B3BB6-8353-4E36-A7DF-E547D822745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52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BF394-F9A9-46EF-9134-81942FF7D712}" type="datetimeFigureOut">
              <a:rPr lang="en-US" smtClean="0"/>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B3BB6-8353-4E36-A7DF-E547D822745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05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BF394-F9A9-46EF-9134-81942FF7D712}" type="datetimeFigureOut">
              <a:rPr lang="en-US" smtClean="0"/>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B3BB6-8353-4E36-A7DF-E547D822745E}" type="slidenum">
              <a:rPr lang="en-US" smtClean="0"/>
              <a:t>‹#›</a:t>
            </a:fld>
            <a:endParaRPr lang="en-US"/>
          </a:p>
        </p:txBody>
      </p:sp>
    </p:spTree>
    <p:extLst>
      <p:ext uri="{BB962C8B-B14F-4D97-AF65-F5344CB8AC3E}">
        <p14:creationId xmlns:p14="http://schemas.microsoft.com/office/powerpoint/2010/main" val="206187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76BF394-F9A9-46EF-9134-81942FF7D712}"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3BB6-8353-4E36-A7DF-E547D822745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355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76BF394-F9A9-46EF-9134-81942FF7D712}"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3BB6-8353-4E36-A7DF-E547D822745E}" type="slidenum">
              <a:rPr lang="en-US" smtClean="0"/>
              <a:t>‹#›</a:t>
            </a:fld>
            <a:endParaRPr lang="en-US"/>
          </a:p>
        </p:txBody>
      </p:sp>
    </p:spTree>
    <p:extLst>
      <p:ext uri="{BB962C8B-B14F-4D97-AF65-F5344CB8AC3E}">
        <p14:creationId xmlns:p14="http://schemas.microsoft.com/office/powerpoint/2010/main" val="356572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6BF394-F9A9-46EF-9134-81942FF7D712}" type="datetimeFigureOut">
              <a:rPr lang="en-US" smtClean="0"/>
              <a:t>9/6/2021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FB3BB6-8353-4E36-A7DF-E547D822745E}" type="slidenum">
              <a:rPr lang="en-US" smtClean="0"/>
              <a:t>‹#›</a:t>
            </a:fld>
            <a:endParaRPr lang="en-US"/>
          </a:p>
        </p:txBody>
      </p:sp>
    </p:spTree>
    <p:extLst>
      <p:ext uri="{BB962C8B-B14F-4D97-AF65-F5344CB8AC3E}">
        <p14:creationId xmlns:p14="http://schemas.microsoft.com/office/powerpoint/2010/main" val="303351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kbbi.web.id/di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Faham</a:t>
            </a:r>
            <a:r>
              <a:rPr lang="en-US" dirty="0" smtClean="0"/>
              <a:t> Agama </a:t>
            </a:r>
            <a:r>
              <a:rPr lang="en-US" dirty="0" err="1" smtClean="0"/>
              <a:t>Dalam</a:t>
            </a:r>
            <a:r>
              <a:rPr lang="en-US" dirty="0" smtClean="0"/>
              <a:t> </a:t>
            </a:r>
            <a:r>
              <a:rPr lang="en-US" dirty="0" err="1" smtClean="0"/>
              <a:t>Muhammadiyah</a:t>
            </a:r>
            <a:endParaRPr lang="en-US" dirty="0"/>
          </a:p>
        </p:txBody>
      </p:sp>
      <p:sp>
        <p:nvSpPr>
          <p:cNvPr id="3" name="Subtitle 2"/>
          <p:cNvSpPr>
            <a:spLocks noGrp="1"/>
          </p:cNvSpPr>
          <p:nvPr>
            <p:ph type="subTitle" idx="1"/>
          </p:nvPr>
        </p:nvSpPr>
        <p:spPr/>
        <p:txBody>
          <a:bodyPr>
            <a:normAutofit lnSpcReduction="10000"/>
          </a:bodyPr>
          <a:lstStyle/>
          <a:p>
            <a:r>
              <a:rPr lang="en-US" dirty="0" smtClean="0"/>
              <a:t>M. </a:t>
            </a:r>
            <a:r>
              <a:rPr lang="en-US" dirty="0" err="1" smtClean="0"/>
              <a:t>Anugrah</a:t>
            </a:r>
            <a:r>
              <a:rPr lang="en-US" dirty="0" smtClean="0"/>
              <a:t> </a:t>
            </a:r>
            <a:r>
              <a:rPr lang="en-US" dirty="0" err="1" smtClean="0"/>
              <a:t>Arifin</a:t>
            </a:r>
            <a:endParaRPr lang="en-US" dirty="0" smtClean="0"/>
          </a:p>
          <a:p>
            <a:r>
              <a:rPr lang="en-US" dirty="0" smtClean="0"/>
              <a:t>Bid. </a:t>
            </a:r>
            <a:r>
              <a:rPr lang="en-US" dirty="0" err="1" smtClean="0"/>
              <a:t>Pengkajian</a:t>
            </a:r>
            <a:endParaRPr lang="en-US" dirty="0" smtClean="0"/>
          </a:p>
          <a:p>
            <a:r>
              <a:rPr lang="en-US" dirty="0" smtClean="0"/>
              <a:t>(LP3IK UMMAT)</a:t>
            </a:r>
            <a:endParaRPr lang="en-US" dirty="0"/>
          </a:p>
        </p:txBody>
      </p:sp>
    </p:spTree>
    <p:extLst>
      <p:ext uri="{BB962C8B-B14F-4D97-AF65-F5344CB8AC3E}">
        <p14:creationId xmlns:p14="http://schemas.microsoft.com/office/powerpoint/2010/main" val="3662586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Unsur</a:t>
            </a:r>
            <a:r>
              <a:rPr lang="en-US" dirty="0" smtClean="0"/>
              <a:t> agama Islam</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25468187"/>
              </p:ext>
            </p:extLst>
          </p:nvPr>
        </p:nvGraphicFramePr>
        <p:xfrm>
          <a:off x="2438400" y="2285998"/>
          <a:ext cx="7006046" cy="3733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57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47002"/>
            <a:ext cx="9403079" cy="820542"/>
          </a:xfrm>
        </p:spPr>
        <p:txBody>
          <a:bodyPr/>
          <a:lstStyle/>
          <a:p>
            <a:pPr algn="ctr"/>
            <a:r>
              <a:rPr lang="en-US" b="1" dirty="0" err="1" smtClean="0"/>
              <a:t>Dunia</a:t>
            </a:r>
            <a:endParaRPr lang="en-US" b="1" dirty="0"/>
          </a:p>
        </p:txBody>
      </p:sp>
      <p:sp>
        <p:nvSpPr>
          <p:cNvPr id="3" name="Content Placeholder 2"/>
          <p:cNvSpPr>
            <a:spLocks noGrp="1"/>
          </p:cNvSpPr>
          <p:nvPr>
            <p:ph sz="quarter" idx="1"/>
          </p:nvPr>
        </p:nvSpPr>
        <p:spPr>
          <a:xfrm>
            <a:off x="1295400" y="2246811"/>
            <a:ext cx="9742713" cy="3629057"/>
          </a:xfrm>
        </p:spPr>
        <p:txBody>
          <a:bodyPr>
            <a:normAutofit fontScale="70000" lnSpcReduction="20000"/>
          </a:bodyPr>
          <a:lstStyle/>
          <a:p>
            <a:pPr algn="r" rtl="1"/>
            <a:r>
              <a:rPr lang="ar-SA" dirty="0" smtClean="0"/>
              <a:t>عَنْ عَائِشَةَ وَعَنْ ثَابِتٍ عَنْ أَنَسٍ أَنَّ النَّبِيَّ صَلَّى اللَّهُ عَلَيْهِ وَسَلَّمَ مَرَّ بِقَوْمٍ يُلَقِّحُونَ فَقَالَ لَوْ لَمْ تَفْعَلُوا لَصَلُحَ قَالَ فَخَرَجَ شِيصًا فَمَرَّ بِهِمْ فَقَالَ مَا لِنَخْلِكُمْ قَالُوا قُلْتَ كَذَا وَكَذَا </a:t>
            </a:r>
            <a:r>
              <a:rPr lang="ar-SA" b="1" dirty="0" smtClean="0"/>
              <a:t>قَالَ أَنْتُمْ أَعْلَمُ بِأَمْرِ دُنْيَاكُمْ</a:t>
            </a:r>
            <a:endParaRPr lang="en-US" b="1" dirty="0" smtClean="0"/>
          </a:p>
          <a:p>
            <a:r>
              <a:rPr lang="en-US" i="1" dirty="0" err="1" smtClean="0"/>
              <a:t>Artinya</a:t>
            </a:r>
            <a:r>
              <a:rPr lang="en-US" i="1" dirty="0" smtClean="0"/>
              <a:t>: Dari '</a:t>
            </a:r>
            <a:r>
              <a:rPr lang="en-US" i="1" dirty="0" err="1" smtClean="0"/>
              <a:t>Aisyah</a:t>
            </a:r>
            <a:r>
              <a:rPr lang="en-US" i="1" dirty="0" smtClean="0"/>
              <a:t> </a:t>
            </a:r>
            <a:r>
              <a:rPr lang="en-US" i="1" dirty="0" err="1" smtClean="0"/>
              <a:t>dan</a:t>
            </a:r>
            <a:r>
              <a:rPr lang="en-US" i="1" dirty="0" smtClean="0"/>
              <a:t> </a:t>
            </a:r>
            <a:r>
              <a:rPr lang="en-US" i="1" dirty="0" err="1" smtClean="0"/>
              <a:t>dari</a:t>
            </a:r>
            <a:r>
              <a:rPr lang="en-US" i="1" dirty="0" smtClean="0"/>
              <a:t> </a:t>
            </a:r>
            <a:r>
              <a:rPr lang="en-US" i="1" dirty="0" err="1" smtClean="0"/>
              <a:t>Tsabit</a:t>
            </a:r>
            <a:r>
              <a:rPr lang="en-US" i="1" dirty="0" smtClean="0"/>
              <a:t> </a:t>
            </a:r>
            <a:r>
              <a:rPr lang="en-US" i="1" dirty="0" err="1" smtClean="0"/>
              <a:t>dari</a:t>
            </a:r>
            <a:r>
              <a:rPr lang="en-US" i="1" dirty="0" smtClean="0"/>
              <a:t> </a:t>
            </a:r>
            <a:r>
              <a:rPr lang="en-US" i="1" dirty="0" err="1" smtClean="0"/>
              <a:t>Anas</a:t>
            </a:r>
            <a:r>
              <a:rPr lang="en-US" i="1" dirty="0" smtClean="0"/>
              <a:t> </a:t>
            </a:r>
            <a:r>
              <a:rPr lang="en-US" i="1" dirty="0" err="1" smtClean="0"/>
              <a:t>bahwa</a:t>
            </a:r>
            <a:r>
              <a:rPr lang="en-US" i="1" dirty="0" smtClean="0"/>
              <a:t> </a:t>
            </a:r>
            <a:r>
              <a:rPr lang="en-US" i="1" dirty="0" err="1" smtClean="0"/>
              <a:t>Nabi</a:t>
            </a:r>
            <a:r>
              <a:rPr lang="en-US" i="1" dirty="0" smtClean="0"/>
              <a:t> saw </a:t>
            </a:r>
            <a:r>
              <a:rPr lang="en-US" i="1" dirty="0" err="1" smtClean="0"/>
              <a:t>pernah</a:t>
            </a:r>
            <a:r>
              <a:rPr lang="en-US" i="1" dirty="0" smtClean="0"/>
              <a:t> </a:t>
            </a:r>
            <a:r>
              <a:rPr lang="en-US" i="1" dirty="0" err="1" smtClean="0"/>
              <a:t>melewati</a:t>
            </a:r>
            <a:r>
              <a:rPr lang="en-US" i="1" dirty="0" smtClean="0"/>
              <a:t> </a:t>
            </a:r>
            <a:r>
              <a:rPr lang="en-US" i="1" dirty="0" err="1" smtClean="0"/>
              <a:t>suatu</a:t>
            </a:r>
            <a:r>
              <a:rPr lang="en-US" i="1" dirty="0" smtClean="0"/>
              <a:t> </a:t>
            </a:r>
            <a:r>
              <a:rPr lang="en-US" i="1" dirty="0" err="1" smtClean="0"/>
              <a:t>kaum</a:t>
            </a:r>
            <a:r>
              <a:rPr lang="en-US" i="1" dirty="0" smtClean="0"/>
              <a:t> yang </a:t>
            </a:r>
            <a:r>
              <a:rPr lang="en-US" i="1" dirty="0" err="1" smtClean="0"/>
              <a:t>sedang</a:t>
            </a:r>
            <a:r>
              <a:rPr lang="en-US" i="1" dirty="0" smtClean="0"/>
              <a:t> </a:t>
            </a:r>
            <a:r>
              <a:rPr lang="en-US" i="1" dirty="0" err="1" smtClean="0"/>
              <a:t>mengawinkan</a:t>
            </a:r>
            <a:r>
              <a:rPr lang="en-US" i="1" dirty="0" smtClean="0"/>
              <a:t> </a:t>
            </a:r>
            <a:r>
              <a:rPr lang="en-US" i="1" dirty="0" err="1" smtClean="0"/>
              <a:t>pohon</a:t>
            </a:r>
            <a:r>
              <a:rPr lang="en-US" i="1" dirty="0" smtClean="0"/>
              <a:t> </a:t>
            </a:r>
            <a:r>
              <a:rPr lang="en-US" i="1" dirty="0" err="1" smtClean="0"/>
              <a:t>kurma</a:t>
            </a:r>
            <a:r>
              <a:rPr lang="en-US" i="1" dirty="0" smtClean="0"/>
              <a:t>, </a:t>
            </a:r>
            <a:r>
              <a:rPr lang="en-US" i="1" dirty="0" err="1" smtClean="0"/>
              <a:t>lalu</a:t>
            </a:r>
            <a:r>
              <a:rPr lang="en-US" i="1" dirty="0" smtClean="0"/>
              <a:t> </a:t>
            </a:r>
            <a:r>
              <a:rPr lang="en-US" i="1" dirty="0" err="1" smtClean="0"/>
              <a:t>beliau</a:t>
            </a:r>
            <a:r>
              <a:rPr lang="en-US" i="1" dirty="0" smtClean="0"/>
              <a:t> </a:t>
            </a:r>
            <a:r>
              <a:rPr lang="en-US" i="1" dirty="0" err="1" smtClean="0"/>
              <a:t>bersabda</a:t>
            </a:r>
            <a:r>
              <a:rPr lang="en-US" i="1" dirty="0" smtClean="0"/>
              <a:t>: </a:t>
            </a:r>
            <a:r>
              <a:rPr lang="en-US" i="1" dirty="0" err="1" smtClean="0"/>
              <a:t>Sekiranya</a:t>
            </a:r>
            <a:r>
              <a:rPr lang="en-US" i="1" dirty="0" smtClean="0"/>
              <a:t> </a:t>
            </a:r>
            <a:r>
              <a:rPr lang="en-US" i="1" dirty="0" err="1" smtClean="0"/>
              <a:t>mereka</a:t>
            </a:r>
            <a:r>
              <a:rPr lang="en-US" i="1" dirty="0" smtClean="0"/>
              <a:t> </a:t>
            </a:r>
            <a:r>
              <a:rPr lang="en-US" i="1" dirty="0" err="1" smtClean="0"/>
              <a:t>tidak</a:t>
            </a:r>
            <a:r>
              <a:rPr lang="en-US" i="1" dirty="0" smtClean="0"/>
              <a:t> </a:t>
            </a:r>
            <a:r>
              <a:rPr lang="en-US" i="1" dirty="0" err="1" smtClean="0"/>
              <a:t>melakukannya</a:t>
            </a:r>
            <a:r>
              <a:rPr lang="en-US" i="1" dirty="0" smtClean="0"/>
              <a:t>, </a:t>
            </a:r>
            <a:r>
              <a:rPr lang="en-US" i="1" dirty="0" err="1" smtClean="0"/>
              <a:t>kurma</a:t>
            </a:r>
            <a:r>
              <a:rPr lang="en-US" i="1" dirty="0" smtClean="0"/>
              <a:t> </a:t>
            </a:r>
            <a:r>
              <a:rPr lang="en-US" i="1" dirty="0" err="1" smtClean="0"/>
              <a:t>itu</a:t>
            </a:r>
            <a:r>
              <a:rPr lang="en-US" i="1" dirty="0" smtClean="0"/>
              <a:t> </a:t>
            </a:r>
            <a:r>
              <a:rPr lang="en-US" i="1" dirty="0" err="1" smtClean="0"/>
              <a:t>akan</a:t>
            </a:r>
            <a:r>
              <a:rPr lang="en-US" i="1" dirty="0" smtClean="0"/>
              <a:t> (</a:t>
            </a:r>
            <a:r>
              <a:rPr lang="en-US" i="1" dirty="0" err="1" smtClean="0"/>
              <a:t>tetap</a:t>
            </a:r>
            <a:r>
              <a:rPr lang="en-US" i="1" dirty="0" smtClean="0"/>
              <a:t>) </a:t>
            </a:r>
            <a:r>
              <a:rPr lang="en-US" i="1" dirty="0" err="1" smtClean="0"/>
              <a:t>baik</a:t>
            </a:r>
            <a:r>
              <a:rPr lang="en-US" i="1" dirty="0" smtClean="0"/>
              <a:t>. </a:t>
            </a:r>
            <a:r>
              <a:rPr lang="en-US" i="1" dirty="0" err="1" smtClean="0"/>
              <a:t>Tapi</a:t>
            </a:r>
            <a:r>
              <a:rPr lang="en-US" i="1" dirty="0" smtClean="0"/>
              <a:t> </a:t>
            </a:r>
            <a:r>
              <a:rPr lang="en-US" i="1" dirty="0" err="1" smtClean="0"/>
              <a:t>setelah</a:t>
            </a:r>
            <a:r>
              <a:rPr lang="en-US" i="1" dirty="0" smtClean="0"/>
              <a:t> </a:t>
            </a:r>
            <a:r>
              <a:rPr lang="en-US" i="1" dirty="0" err="1" smtClean="0"/>
              <a:t>itu</a:t>
            </a:r>
            <a:r>
              <a:rPr lang="en-US" i="1" dirty="0" smtClean="0"/>
              <a:t>, </a:t>
            </a:r>
            <a:r>
              <a:rPr lang="en-US" i="1" dirty="0" err="1" smtClean="0"/>
              <a:t>ternyata</a:t>
            </a:r>
            <a:r>
              <a:rPr lang="en-US" i="1" dirty="0" smtClean="0"/>
              <a:t> </a:t>
            </a:r>
            <a:r>
              <a:rPr lang="en-US" i="1" dirty="0" err="1" smtClean="0"/>
              <a:t>kurma</a:t>
            </a:r>
            <a:r>
              <a:rPr lang="en-US" i="1" dirty="0" smtClean="0"/>
              <a:t> </a:t>
            </a:r>
            <a:r>
              <a:rPr lang="en-US" i="1" dirty="0" err="1" smtClean="0"/>
              <a:t>tersebut</a:t>
            </a:r>
            <a:r>
              <a:rPr lang="en-US" i="1" dirty="0" smtClean="0"/>
              <a:t> </a:t>
            </a:r>
            <a:r>
              <a:rPr lang="en-US" i="1" dirty="0" err="1" smtClean="0"/>
              <a:t>tumbuh</a:t>
            </a:r>
            <a:r>
              <a:rPr lang="en-US" i="1" dirty="0" smtClean="0"/>
              <a:t> </a:t>
            </a:r>
            <a:r>
              <a:rPr lang="en-US" i="1" dirty="0" err="1" smtClean="0"/>
              <a:t>dalam</a:t>
            </a:r>
            <a:r>
              <a:rPr lang="en-US" i="1" dirty="0" smtClean="0"/>
              <a:t> </a:t>
            </a:r>
            <a:r>
              <a:rPr lang="en-US" i="1" dirty="0" err="1" smtClean="0"/>
              <a:t>keadaan</a:t>
            </a:r>
            <a:r>
              <a:rPr lang="en-US" i="1" dirty="0" smtClean="0"/>
              <a:t> </a:t>
            </a:r>
            <a:r>
              <a:rPr lang="en-US" i="1" dirty="0" err="1" smtClean="0"/>
              <a:t>rusak</a:t>
            </a:r>
            <a:r>
              <a:rPr lang="en-US" i="1" dirty="0" smtClean="0"/>
              <a:t>. </a:t>
            </a:r>
            <a:r>
              <a:rPr lang="en-US" i="1" dirty="0" err="1" smtClean="0"/>
              <a:t>Hingga</a:t>
            </a:r>
            <a:r>
              <a:rPr lang="en-US" i="1" dirty="0" smtClean="0"/>
              <a:t> </a:t>
            </a:r>
            <a:r>
              <a:rPr lang="en-US" i="1" dirty="0" err="1" smtClean="0"/>
              <a:t>suatu</a:t>
            </a:r>
            <a:r>
              <a:rPr lang="en-US" i="1" dirty="0" smtClean="0"/>
              <a:t> </a:t>
            </a:r>
            <a:r>
              <a:rPr lang="en-US" i="1" dirty="0" err="1" smtClean="0"/>
              <a:t>saat</a:t>
            </a:r>
            <a:r>
              <a:rPr lang="en-US" i="1" dirty="0" smtClean="0"/>
              <a:t> </a:t>
            </a:r>
            <a:r>
              <a:rPr lang="en-US" i="1" dirty="0" err="1" smtClean="0"/>
              <a:t>Nabi</a:t>
            </a:r>
            <a:r>
              <a:rPr lang="en-US" i="1" dirty="0" smtClean="0"/>
              <a:t> saw </a:t>
            </a:r>
            <a:r>
              <a:rPr lang="en-US" i="1" dirty="0" err="1" smtClean="0"/>
              <a:t>melewati</a:t>
            </a:r>
            <a:r>
              <a:rPr lang="en-US" i="1" dirty="0" smtClean="0"/>
              <a:t> </a:t>
            </a:r>
            <a:r>
              <a:rPr lang="en-US" i="1" dirty="0" err="1" smtClean="0"/>
              <a:t>mereka</a:t>
            </a:r>
            <a:r>
              <a:rPr lang="en-US" i="1" dirty="0" smtClean="0"/>
              <a:t> </a:t>
            </a:r>
            <a:r>
              <a:rPr lang="en-US" i="1" dirty="0" err="1" smtClean="0"/>
              <a:t>lagi</a:t>
            </a:r>
            <a:r>
              <a:rPr lang="en-US" i="1" dirty="0" smtClean="0"/>
              <a:t> </a:t>
            </a:r>
            <a:r>
              <a:rPr lang="en-US" i="1" dirty="0" err="1" smtClean="0"/>
              <a:t>dan</a:t>
            </a:r>
            <a:r>
              <a:rPr lang="en-US" i="1" dirty="0" smtClean="0"/>
              <a:t> </a:t>
            </a:r>
            <a:r>
              <a:rPr lang="en-US" i="1" dirty="0" err="1" smtClean="0"/>
              <a:t>melihat</a:t>
            </a:r>
            <a:r>
              <a:rPr lang="en-US" i="1" dirty="0" smtClean="0"/>
              <a:t> </a:t>
            </a:r>
            <a:r>
              <a:rPr lang="en-US" i="1" dirty="0" err="1" smtClean="0"/>
              <a:t>hal</a:t>
            </a:r>
            <a:r>
              <a:rPr lang="en-US" i="1" dirty="0" smtClean="0"/>
              <a:t> </a:t>
            </a:r>
            <a:r>
              <a:rPr lang="en-US" i="1" dirty="0" err="1" smtClean="0"/>
              <a:t>itu</a:t>
            </a:r>
            <a:r>
              <a:rPr lang="en-US" i="1" dirty="0" smtClean="0"/>
              <a:t> </a:t>
            </a:r>
            <a:r>
              <a:rPr lang="en-US" i="1" dirty="0" err="1" smtClean="0"/>
              <a:t>beliau</a:t>
            </a:r>
            <a:r>
              <a:rPr lang="en-US" i="1" dirty="0" smtClean="0"/>
              <a:t> </a:t>
            </a:r>
            <a:r>
              <a:rPr lang="en-US" i="1" dirty="0" err="1" smtClean="0"/>
              <a:t>bertanya</a:t>
            </a:r>
            <a:r>
              <a:rPr lang="en-US" i="1" dirty="0" smtClean="0"/>
              <a:t>: </a:t>
            </a:r>
            <a:r>
              <a:rPr lang="en-US" i="1" dirty="0" err="1" smtClean="0"/>
              <a:t>Ada</a:t>
            </a:r>
            <a:r>
              <a:rPr lang="en-US" i="1" dirty="0" smtClean="0"/>
              <a:t> </a:t>
            </a:r>
            <a:r>
              <a:rPr lang="en-US" i="1" dirty="0" err="1" smtClean="0"/>
              <a:t>apa</a:t>
            </a:r>
            <a:r>
              <a:rPr lang="en-US" i="1" dirty="0" smtClean="0"/>
              <a:t> </a:t>
            </a:r>
            <a:r>
              <a:rPr lang="en-US" i="1" dirty="0" err="1" smtClean="0"/>
              <a:t>dengan</a:t>
            </a:r>
            <a:r>
              <a:rPr lang="en-US" i="1" dirty="0" smtClean="0"/>
              <a:t> </a:t>
            </a:r>
            <a:r>
              <a:rPr lang="en-US" i="1" dirty="0" err="1" smtClean="0"/>
              <a:t>pohon</a:t>
            </a:r>
            <a:r>
              <a:rPr lang="en-US" i="1" dirty="0" smtClean="0"/>
              <a:t> </a:t>
            </a:r>
            <a:r>
              <a:rPr lang="en-US" i="1" dirty="0" err="1" smtClean="0"/>
              <a:t>kurma</a:t>
            </a:r>
            <a:r>
              <a:rPr lang="en-US" i="1" dirty="0" smtClean="0"/>
              <a:t> kalian? </a:t>
            </a:r>
            <a:r>
              <a:rPr lang="en-US" i="1" dirty="0" err="1" smtClean="0"/>
              <a:t>Mereka</a:t>
            </a:r>
            <a:r>
              <a:rPr lang="en-US" i="1" dirty="0" smtClean="0"/>
              <a:t> </a:t>
            </a:r>
            <a:r>
              <a:rPr lang="en-US" i="1" dirty="0" err="1" smtClean="0"/>
              <a:t>menjawab</a:t>
            </a:r>
            <a:r>
              <a:rPr lang="en-US" i="1" dirty="0" smtClean="0"/>
              <a:t>: </a:t>
            </a:r>
            <a:r>
              <a:rPr lang="en-US" i="1" dirty="0" err="1" smtClean="0"/>
              <a:t>Bukankah</a:t>
            </a:r>
            <a:r>
              <a:rPr lang="en-US" i="1" dirty="0" smtClean="0"/>
              <a:t> </a:t>
            </a:r>
            <a:r>
              <a:rPr lang="en-US" i="1" dirty="0" err="1" smtClean="0"/>
              <a:t>anda</a:t>
            </a:r>
            <a:r>
              <a:rPr lang="en-US" i="1" dirty="0" smtClean="0"/>
              <a:t> </a:t>
            </a:r>
            <a:r>
              <a:rPr lang="en-US" i="1" dirty="0" err="1" smtClean="0"/>
              <a:t>telah</a:t>
            </a:r>
            <a:r>
              <a:rPr lang="en-US" i="1" dirty="0" smtClean="0"/>
              <a:t> </a:t>
            </a:r>
            <a:r>
              <a:rPr lang="en-US" i="1" dirty="0" err="1" smtClean="0"/>
              <a:t>mengatakan</a:t>
            </a:r>
            <a:r>
              <a:rPr lang="en-US" i="1" dirty="0" smtClean="0"/>
              <a:t> </a:t>
            </a:r>
            <a:r>
              <a:rPr lang="en-US" i="1" dirty="0" err="1" smtClean="0"/>
              <a:t>hal</a:t>
            </a:r>
            <a:r>
              <a:rPr lang="en-US" i="1" dirty="0" smtClean="0"/>
              <a:t> </a:t>
            </a:r>
            <a:r>
              <a:rPr lang="en-US" i="1" dirty="0" err="1" smtClean="0"/>
              <a:t>ini</a:t>
            </a:r>
            <a:r>
              <a:rPr lang="en-US" i="1" dirty="0" smtClean="0"/>
              <a:t> </a:t>
            </a:r>
            <a:r>
              <a:rPr lang="en-US" i="1" dirty="0" err="1" smtClean="0"/>
              <a:t>dan</a:t>
            </a:r>
            <a:r>
              <a:rPr lang="en-US" i="1" dirty="0" smtClean="0"/>
              <a:t> </a:t>
            </a:r>
            <a:r>
              <a:rPr lang="en-US" i="1" dirty="0" err="1" smtClean="0"/>
              <a:t>hal</a:t>
            </a:r>
            <a:r>
              <a:rPr lang="en-US" i="1" dirty="0" smtClean="0"/>
              <a:t> </a:t>
            </a:r>
            <a:r>
              <a:rPr lang="en-US" i="1" dirty="0" err="1" smtClean="0"/>
              <a:t>itu</a:t>
            </a:r>
            <a:r>
              <a:rPr lang="en-US" i="1" dirty="0" smtClean="0"/>
              <a:t>? </a:t>
            </a:r>
            <a:r>
              <a:rPr lang="en-US" i="1" dirty="0" err="1" smtClean="0"/>
              <a:t>Beliau</a:t>
            </a:r>
            <a:r>
              <a:rPr lang="en-US" i="1" dirty="0" smtClean="0"/>
              <a:t> </a:t>
            </a:r>
            <a:r>
              <a:rPr lang="en-US" i="1" dirty="0" err="1" smtClean="0"/>
              <a:t>lalu</a:t>
            </a:r>
            <a:r>
              <a:rPr lang="en-US" i="1" dirty="0" smtClean="0"/>
              <a:t> </a:t>
            </a:r>
            <a:r>
              <a:rPr lang="en-US" i="1" dirty="0" err="1" smtClean="0"/>
              <a:t>bersabda</a:t>
            </a:r>
            <a:r>
              <a:rPr lang="en-US" i="1" dirty="0" smtClean="0"/>
              <a:t>: </a:t>
            </a:r>
            <a:r>
              <a:rPr lang="en-US" b="1" i="1" dirty="0" smtClean="0"/>
              <a:t>Kalian </a:t>
            </a:r>
            <a:r>
              <a:rPr lang="en-US" b="1" i="1" dirty="0" err="1" smtClean="0"/>
              <a:t>lebih</a:t>
            </a:r>
            <a:r>
              <a:rPr lang="en-US" b="1" i="1" dirty="0" smtClean="0"/>
              <a:t> </a:t>
            </a:r>
            <a:r>
              <a:rPr lang="en-US" b="1" i="1" dirty="0" err="1" smtClean="0"/>
              <a:t>mengetahui</a:t>
            </a:r>
            <a:r>
              <a:rPr lang="en-US" b="1" i="1" dirty="0" smtClean="0"/>
              <a:t> </a:t>
            </a:r>
            <a:r>
              <a:rPr lang="en-US" b="1" i="1" dirty="0" err="1" smtClean="0"/>
              <a:t>urusan</a:t>
            </a:r>
            <a:r>
              <a:rPr lang="en-US" b="1" i="1" dirty="0" smtClean="0"/>
              <a:t> </a:t>
            </a:r>
            <a:r>
              <a:rPr lang="en-US" b="1" i="1" dirty="0" err="1" smtClean="0"/>
              <a:t>dunia</a:t>
            </a:r>
            <a:r>
              <a:rPr lang="en-US" b="1" i="1" dirty="0" smtClean="0"/>
              <a:t> kalian</a:t>
            </a:r>
            <a:r>
              <a:rPr lang="en-US" i="1" dirty="0" smtClean="0"/>
              <a:t>. (HR. Muslim: 4308).</a:t>
            </a:r>
          </a:p>
          <a:p>
            <a:pPr>
              <a:buNone/>
            </a:pPr>
            <a:endParaRPr lang="en-US" i="1" dirty="0" smtClean="0"/>
          </a:p>
          <a:p>
            <a:r>
              <a:rPr lang="id-ID" dirty="0" smtClean="0"/>
              <a:t>Dalam redaksi yang lain Nabi saw bersabda:</a:t>
            </a:r>
            <a:endParaRPr lang="en-US" dirty="0" smtClean="0"/>
          </a:p>
          <a:p>
            <a:pPr algn="r" rtl="1"/>
            <a:r>
              <a:rPr lang="ar-SA" dirty="0" smtClean="0"/>
              <a:t>إِنْ كَانَ شَيْئًا مِنْ أَمْرِ دُنْيَاكُمْ فَشَأْنُكُمْ بِهِ وَإِنْ كَانَ مِنْ أُمُورِ دِينِكُمْ فَإِلَيَّ</a:t>
            </a:r>
            <a:endParaRPr lang="en-US" dirty="0" smtClean="0"/>
          </a:p>
          <a:p>
            <a:r>
              <a:rPr lang="en-US" i="1" dirty="0" err="1" smtClean="0"/>
              <a:t>Artinya</a:t>
            </a:r>
            <a:r>
              <a:rPr lang="en-US" i="1" dirty="0" smtClean="0"/>
              <a:t>: </a:t>
            </a:r>
            <a:r>
              <a:rPr lang="en-US" i="1" dirty="0" err="1" smtClean="0"/>
              <a:t>Jika</a:t>
            </a:r>
            <a:r>
              <a:rPr lang="en-US" i="1" dirty="0" smtClean="0"/>
              <a:t> </a:t>
            </a:r>
            <a:r>
              <a:rPr lang="en-US" i="1" dirty="0" err="1" smtClean="0"/>
              <a:t>sesuatu</a:t>
            </a:r>
            <a:r>
              <a:rPr lang="en-US" i="1" dirty="0" smtClean="0"/>
              <a:t> </a:t>
            </a:r>
            <a:r>
              <a:rPr lang="en-US" i="1" dirty="0" err="1" smtClean="0"/>
              <a:t>menyangkut</a:t>
            </a:r>
            <a:r>
              <a:rPr lang="en-US" i="1" dirty="0" smtClean="0"/>
              <a:t> </a:t>
            </a:r>
            <a:r>
              <a:rPr lang="en-US" i="1" dirty="0" err="1" smtClean="0"/>
              <a:t>urusan</a:t>
            </a:r>
            <a:r>
              <a:rPr lang="en-US" i="1" dirty="0" smtClean="0"/>
              <a:t> </a:t>
            </a:r>
            <a:r>
              <a:rPr lang="en-US" i="1" dirty="0" err="1" smtClean="0"/>
              <a:t>dunia</a:t>
            </a:r>
            <a:r>
              <a:rPr lang="en-US" i="1" dirty="0" smtClean="0"/>
              <a:t>, </a:t>
            </a:r>
            <a:r>
              <a:rPr lang="en-US" i="1" dirty="0" err="1" smtClean="0"/>
              <a:t>maka</a:t>
            </a:r>
            <a:r>
              <a:rPr lang="en-US" i="1" dirty="0" smtClean="0"/>
              <a:t> </a:t>
            </a:r>
            <a:r>
              <a:rPr lang="en-US" i="1" dirty="0" err="1" smtClean="0"/>
              <a:t>itu</a:t>
            </a:r>
            <a:r>
              <a:rPr lang="en-US" i="1" dirty="0" smtClean="0"/>
              <a:t> </a:t>
            </a:r>
            <a:r>
              <a:rPr lang="en-US" i="1" dirty="0" err="1" smtClean="0"/>
              <a:t>adalah</a:t>
            </a:r>
            <a:r>
              <a:rPr lang="en-US" i="1" dirty="0" smtClean="0"/>
              <a:t> </a:t>
            </a:r>
            <a:r>
              <a:rPr lang="en-US" i="1" dirty="0" err="1" smtClean="0"/>
              <a:t>urusan</a:t>
            </a:r>
            <a:r>
              <a:rPr lang="en-US" i="1" dirty="0" smtClean="0"/>
              <a:t> kalian, </a:t>
            </a:r>
            <a:r>
              <a:rPr lang="en-US" i="1" dirty="0" err="1" smtClean="0"/>
              <a:t>dan</a:t>
            </a:r>
            <a:r>
              <a:rPr lang="en-US" i="1" dirty="0" smtClean="0"/>
              <a:t> </a:t>
            </a:r>
            <a:r>
              <a:rPr lang="en-US" i="1" dirty="0" err="1" smtClean="0"/>
              <a:t>jika</a:t>
            </a:r>
            <a:r>
              <a:rPr lang="en-US" i="1" dirty="0" smtClean="0"/>
              <a:t> </a:t>
            </a:r>
            <a:r>
              <a:rPr lang="en-US" i="1" dirty="0" err="1" smtClean="0"/>
              <a:t>menyangkut</a:t>
            </a:r>
            <a:r>
              <a:rPr lang="en-US" i="1" dirty="0" smtClean="0"/>
              <a:t> </a:t>
            </a:r>
            <a:r>
              <a:rPr lang="en-US" i="1" dirty="0" err="1" smtClean="0"/>
              <a:t>perkara-perkara</a:t>
            </a:r>
            <a:r>
              <a:rPr lang="en-US" i="1" dirty="0" smtClean="0"/>
              <a:t> agama kalian, </a:t>
            </a:r>
            <a:r>
              <a:rPr lang="en-US" i="1" dirty="0" err="1" smtClean="0"/>
              <a:t>maka</a:t>
            </a:r>
            <a:r>
              <a:rPr lang="en-US" i="1" dirty="0" smtClean="0"/>
              <a:t> </a:t>
            </a:r>
            <a:r>
              <a:rPr lang="en-US" i="1" dirty="0" err="1" smtClean="0"/>
              <a:t>serahkan</a:t>
            </a:r>
            <a:r>
              <a:rPr lang="en-US" i="1" dirty="0" smtClean="0"/>
              <a:t> </a:t>
            </a:r>
            <a:r>
              <a:rPr lang="en-US" i="1" dirty="0" err="1" smtClean="0"/>
              <a:t>kepadaku</a:t>
            </a:r>
            <a:r>
              <a:rPr lang="en-US" i="1" dirty="0" smtClean="0"/>
              <a:t>  (</a:t>
            </a:r>
            <a:r>
              <a:rPr lang="en-US" i="1" dirty="0" err="1" smtClean="0"/>
              <a:t>Ibnu</a:t>
            </a:r>
            <a:r>
              <a:rPr lang="en-US" i="1" dirty="0" smtClean="0"/>
              <a:t> </a:t>
            </a:r>
            <a:r>
              <a:rPr lang="en-US" i="1" dirty="0" err="1" smtClean="0"/>
              <a:t>Majah</a:t>
            </a:r>
            <a:r>
              <a:rPr lang="en-US" i="1" dirty="0" smtClean="0"/>
              <a:t>: 2462, Ahmad: 12086, 23773).</a:t>
            </a:r>
          </a:p>
          <a:p>
            <a:endParaRPr lang="en-US" dirty="0"/>
          </a:p>
        </p:txBody>
      </p:sp>
    </p:spTree>
    <p:extLst>
      <p:ext uri="{BB962C8B-B14F-4D97-AF65-F5344CB8AC3E}">
        <p14:creationId xmlns:p14="http://schemas.microsoft.com/office/powerpoint/2010/main" val="2901880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Dunia</a:t>
            </a:r>
            <a:endParaRPr lang="en-US" dirty="0"/>
          </a:p>
        </p:txBody>
      </p:sp>
      <p:sp>
        <p:nvSpPr>
          <p:cNvPr id="3" name="Content Placeholder 2"/>
          <p:cNvSpPr>
            <a:spLocks noGrp="1"/>
          </p:cNvSpPr>
          <p:nvPr>
            <p:ph sz="quarter" idx="1"/>
          </p:nvPr>
        </p:nvSpPr>
        <p:spPr/>
        <p:txBody>
          <a:bodyPr>
            <a:normAutofit lnSpcReduction="10000"/>
          </a:bodyPr>
          <a:lstStyle/>
          <a:p>
            <a:r>
              <a:rPr lang="id-ID" dirty="0" smtClean="0"/>
              <a:t>keputusan Muhammadiyah tentang dunia ini adalah:</a:t>
            </a:r>
            <a:endParaRPr lang="en-US" dirty="0" smtClean="0"/>
          </a:p>
          <a:p>
            <a:pPr rtl="1"/>
            <a:r>
              <a:rPr lang="ar-SA" dirty="0" smtClean="0"/>
              <a:t>اَلْمُرَادُ "بِأَمْرِ الدُّنْيَا" فِى قَوْلِهِ صلعم: "أَنْتُمْ أَعْلَمُ بِأُمُوْرِ دُنْيَاكُمْ" هُوَ اْلأُمُوْرُ الَّتِى لَمْ يُبْعَثْ لِأَجْلِهَا الْأَنْبِيَاءُ.</a:t>
            </a:r>
            <a:endParaRPr lang="en-US" dirty="0" smtClean="0"/>
          </a:p>
          <a:p>
            <a:r>
              <a:rPr lang="en-US" i="1" dirty="0" err="1" smtClean="0"/>
              <a:t>Artinya</a:t>
            </a:r>
            <a:r>
              <a:rPr lang="en-US" i="1" dirty="0" smtClean="0"/>
              <a:t>: Yang </a:t>
            </a:r>
            <a:r>
              <a:rPr lang="en-US" i="1" dirty="0" err="1" smtClean="0"/>
              <a:t>dimaksud</a:t>
            </a:r>
            <a:r>
              <a:rPr lang="en-US" i="1" dirty="0" smtClean="0"/>
              <a:t> “</a:t>
            </a:r>
            <a:r>
              <a:rPr lang="en-US" i="1" dirty="0" err="1" smtClean="0"/>
              <a:t>urusan</a:t>
            </a:r>
            <a:r>
              <a:rPr lang="en-US" i="1" dirty="0" smtClean="0"/>
              <a:t> </a:t>
            </a:r>
            <a:r>
              <a:rPr lang="en-US" i="1" dirty="0" err="1" smtClean="0"/>
              <a:t>dunia</a:t>
            </a:r>
            <a:r>
              <a:rPr lang="en-US" i="1" dirty="0" smtClean="0"/>
              <a:t>” </a:t>
            </a:r>
            <a:r>
              <a:rPr lang="en-US" i="1" dirty="0" err="1" smtClean="0"/>
              <a:t>dalam</a:t>
            </a:r>
            <a:r>
              <a:rPr lang="en-US" i="1" dirty="0" smtClean="0"/>
              <a:t> </a:t>
            </a:r>
            <a:r>
              <a:rPr lang="en-US" i="1" dirty="0" err="1" smtClean="0"/>
              <a:t>sabda</a:t>
            </a:r>
            <a:r>
              <a:rPr lang="en-US" i="1" dirty="0" smtClean="0"/>
              <a:t> </a:t>
            </a:r>
            <a:r>
              <a:rPr lang="en-US" i="1" dirty="0" err="1" smtClean="0"/>
              <a:t>Rasulullah</a:t>
            </a:r>
            <a:r>
              <a:rPr lang="en-US" i="1" dirty="0" smtClean="0"/>
              <a:t> saw: “</a:t>
            </a:r>
            <a:r>
              <a:rPr lang="en-US" i="1" dirty="0" err="1" smtClean="0"/>
              <a:t>Kamu</a:t>
            </a:r>
            <a:r>
              <a:rPr lang="en-US" i="1" dirty="0" smtClean="0"/>
              <a:t> </a:t>
            </a:r>
            <a:r>
              <a:rPr lang="en-US" i="1" dirty="0" err="1" smtClean="0"/>
              <a:t>lebih</a:t>
            </a:r>
            <a:r>
              <a:rPr lang="en-US" i="1" dirty="0" smtClean="0"/>
              <a:t> </a:t>
            </a:r>
            <a:r>
              <a:rPr lang="en-US" i="1" dirty="0" err="1" smtClean="0"/>
              <a:t>mengerti</a:t>
            </a:r>
            <a:r>
              <a:rPr lang="en-US" i="1" dirty="0" smtClean="0"/>
              <a:t> </a:t>
            </a:r>
            <a:r>
              <a:rPr lang="en-US" i="1" dirty="0" err="1" smtClean="0"/>
              <a:t>urusan</a:t>
            </a:r>
            <a:r>
              <a:rPr lang="en-US" i="1" dirty="0" smtClean="0"/>
              <a:t> </a:t>
            </a:r>
            <a:r>
              <a:rPr lang="en-US" i="1" dirty="0" err="1" smtClean="0"/>
              <a:t>duniamu</a:t>
            </a:r>
            <a:r>
              <a:rPr lang="en-US" i="1" dirty="0" smtClean="0"/>
              <a:t>” </a:t>
            </a:r>
            <a:r>
              <a:rPr lang="en-US" i="1" dirty="0" err="1" smtClean="0"/>
              <a:t>ialah</a:t>
            </a:r>
            <a:r>
              <a:rPr lang="en-US" i="1" dirty="0" smtClean="0"/>
              <a:t> </a:t>
            </a:r>
            <a:r>
              <a:rPr lang="en-US" i="1" dirty="0" err="1" smtClean="0"/>
              <a:t>segala</a:t>
            </a:r>
            <a:r>
              <a:rPr lang="en-US" i="1" dirty="0" smtClean="0"/>
              <a:t> </a:t>
            </a:r>
            <a:r>
              <a:rPr lang="en-US" i="1" dirty="0" err="1" smtClean="0"/>
              <a:t>perkara</a:t>
            </a:r>
            <a:r>
              <a:rPr lang="en-US" i="1" dirty="0" smtClean="0"/>
              <a:t> yang </a:t>
            </a:r>
            <a:r>
              <a:rPr lang="en-US" i="1" dirty="0" err="1" smtClean="0"/>
              <a:t>tidak</a:t>
            </a:r>
            <a:r>
              <a:rPr lang="en-US" i="1" dirty="0" smtClean="0"/>
              <a:t> </a:t>
            </a:r>
            <a:r>
              <a:rPr lang="en-US" i="1" dirty="0" err="1" smtClean="0"/>
              <a:t>menjadi</a:t>
            </a:r>
            <a:r>
              <a:rPr lang="en-US" i="1" dirty="0" smtClean="0"/>
              <a:t> </a:t>
            </a:r>
            <a:r>
              <a:rPr lang="en-US" i="1" dirty="0" err="1" smtClean="0"/>
              <a:t>tugas</a:t>
            </a:r>
            <a:r>
              <a:rPr lang="en-US" i="1" dirty="0" smtClean="0"/>
              <a:t> </a:t>
            </a:r>
            <a:r>
              <a:rPr lang="en-US" i="1" dirty="0" err="1" smtClean="0"/>
              <a:t>diutusnya</a:t>
            </a:r>
            <a:r>
              <a:rPr lang="en-US" i="1" dirty="0" smtClean="0"/>
              <a:t> </a:t>
            </a:r>
            <a:r>
              <a:rPr lang="en-US" i="1" dirty="0" err="1" smtClean="0"/>
              <a:t>para</a:t>
            </a:r>
            <a:r>
              <a:rPr lang="en-US" i="1" dirty="0" smtClean="0"/>
              <a:t> </a:t>
            </a:r>
            <a:r>
              <a:rPr lang="en-US" i="1" dirty="0" err="1" smtClean="0"/>
              <a:t>Nabi</a:t>
            </a:r>
            <a:r>
              <a:rPr lang="en-US" i="1" dirty="0" smtClean="0"/>
              <a:t> (</a:t>
            </a:r>
            <a:r>
              <a:rPr lang="en-US" i="1" dirty="0" err="1" smtClean="0"/>
              <a:t>yaitu</a:t>
            </a:r>
            <a:r>
              <a:rPr lang="en-US" i="1" dirty="0" smtClean="0"/>
              <a:t> </a:t>
            </a:r>
            <a:r>
              <a:rPr lang="en-US" i="1" dirty="0" err="1" smtClean="0"/>
              <a:t>perkara-perkara</a:t>
            </a:r>
            <a:r>
              <a:rPr lang="en-US" i="1" dirty="0" smtClean="0"/>
              <a:t> / </a:t>
            </a:r>
            <a:r>
              <a:rPr lang="en-US" i="1" dirty="0" err="1" smtClean="0"/>
              <a:t>pekerjaan-pekerjaan</a:t>
            </a:r>
            <a:r>
              <a:rPr lang="en-US" i="1" dirty="0" smtClean="0"/>
              <a:t>/</a:t>
            </a:r>
            <a:r>
              <a:rPr lang="en-US" i="1" dirty="0" err="1" smtClean="0"/>
              <a:t>urusan-urusan</a:t>
            </a:r>
            <a:r>
              <a:rPr lang="en-US" i="1" dirty="0" smtClean="0"/>
              <a:t> yang </a:t>
            </a:r>
            <a:r>
              <a:rPr lang="en-US" i="1" dirty="0" err="1" smtClean="0"/>
              <a:t>diserahkan</a:t>
            </a:r>
            <a:r>
              <a:rPr lang="en-US" i="1" dirty="0" smtClean="0"/>
              <a:t> </a:t>
            </a:r>
            <a:r>
              <a:rPr lang="en-US" i="1" dirty="0" err="1" smtClean="0"/>
              <a:t>sepenuhnya</a:t>
            </a:r>
            <a:r>
              <a:rPr lang="en-US" i="1" dirty="0" smtClean="0"/>
              <a:t> </a:t>
            </a:r>
            <a:r>
              <a:rPr lang="en-US" i="1" dirty="0" err="1" smtClean="0"/>
              <a:t>kepada</a:t>
            </a:r>
            <a:r>
              <a:rPr lang="en-US" i="1" dirty="0" smtClean="0"/>
              <a:t> </a:t>
            </a:r>
            <a:r>
              <a:rPr lang="en-US" i="1" dirty="0" err="1" smtClean="0"/>
              <a:t>kebijaksanaan</a:t>
            </a:r>
            <a:r>
              <a:rPr lang="en-US" i="1" dirty="0" smtClean="0"/>
              <a:t> </a:t>
            </a:r>
            <a:r>
              <a:rPr lang="en-US" i="1" dirty="0" err="1" smtClean="0"/>
              <a:t>manusia</a:t>
            </a:r>
            <a:r>
              <a:rPr lang="en-US" i="1" dirty="0" smtClean="0"/>
              <a:t> (PP </a:t>
            </a:r>
            <a:r>
              <a:rPr lang="en-US" i="1" dirty="0" err="1" smtClean="0"/>
              <a:t>Muhammadiyah</a:t>
            </a:r>
            <a:r>
              <a:rPr lang="en-US" i="1" dirty="0" smtClean="0"/>
              <a:t> </a:t>
            </a:r>
            <a:r>
              <a:rPr lang="en-US" i="1" dirty="0" err="1" smtClean="0"/>
              <a:t>Majelis</a:t>
            </a:r>
            <a:r>
              <a:rPr lang="en-US" i="1" dirty="0" smtClean="0"/>
              <a:t> </a:t>
            </a:r>
            <a:r>
              <a:rPr lang="en-US" i="1" dirty="0" err="1" smtClean="0"/>
              <a:t>Tarjih</a:t>
            </a:r>
            <a:r>
              <a:rPr lang="en-US" i="1" dirty="0" smtClean="0"/>
              <a:t>, </a:t>
            </a:r>
            <a:r>
              <a:rPr lang="en-US" i="1" dirty="0" err="1" smtClean="0"/>
              <a:t>Tt</a:t>
            </a:r>
            <a:r>
              <a:rPr lang="en-US" i="1" dirty="0" smtClean="0"/>
              <a:t>: 276).</a:t>
            </a:r>
          </a:p>
          <a:p>
            <a:endParaRPr lang="en-US" dirty="0"/>
          </a:p>
        </p:txBody>
      </p:sp>
    </p:spTree>
    <p:extLst>
      <p:ext uri="{BB962C8B-B14F-4D97-AF65-F5344CB8AC3E}">
        <p14:creationId xmlns:p14="http://schemas.microsoft.com/office/powerpoint/2010/main" val="2330331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Bukan</a:t>
            </a:r>
            <a:r>
              <a:rPr lang="en-US" dirty="0" smtClean="0"/>
              <a:t> </a:t>
            </a:r>
            <a:r>
              <a:rPr lang="en-US" dirty="0" err="1" smtClean="0"/>
              <a:t>Tugas</a:t>
            </a:r>
            <a:r>
              <a:rPr lang="en-US" dirty="0" smtClean="0"/>
              <a:t> </a:t>
            </a:r>
            <a:r>
              <a:rPr lang="en-US" dirty="0" err="1" smtClean="0"/>
              <a:t>Kenabian</a:t>
            </a:r>
            <a:endParaRPr lang="en-US" dirty="0"/>
          </a:p>
        </p:txBody>
      </p:sp>
      <p:sp>
        <p:nvSpPr>
          <p:cNvPr id="3" name="Content Placeholder 2"/>
          <p:cNvSpPr>
            <a:spLocks noGrp="1"/>
          </p:cNvSpPr>
          <p:nvPr>
            <p:ph sz="quarter" idx="1"/>
          </p:nvPr>
        </p:nvSpPr>
        <p:spPr/>
        <p:txBody>
          <a:bodyPr/>
          <a:lstStyle/>
          <a:p>
            <a:r>
              <a:rPr lang="en-US" dirty="0" err="1" smtClean="0"/>
              <a:t>Segala</a:t>
            </a:r>
            <a:r>
              <a:rPr lang="en-US" dirty="0" smtClean="0"/>
              <a:t> </a:t>
            </a:r>
            <a:r>
              <a:rPr lang="en-US" dirty="0" err="1" smtClean="0"/>
              <a:t>hal</a:t>
            </a:r>
            <a:r>
              <a:rPr lang="en-US" dirty="0" smtClean="0"/>
              <a:t> Yang </a:t>
            </a:r>
            <a:r>
              <a:rPr lang="en-US" dirty="0" err="1" smtClean="0"/>
              <a:t>berhubungan</a:t>
            </a:r>
            <a:r>
              <a:rPr lang="en-US" dirty="0" smtClean="0"/>
              <a:t> </a:t>
            </a:r>
            <a:r>
              <a:rPr lang="en-US" dirty="0" err="1" smtClean="0"/>
              <a:t>dengan</a:t>
            </a:r>
            <a:r>
              <a:rPr lang="en-US" dirty="0" smtClean="0"/>
              <a:t>  </a:t>
            </a:r>
            <a:r>
              <a:rPr lang="en-US" dirty="0" err="1" smtClean="0"/>
              <a:t>kebiasaan</a:t>
            </a:r>
            <a:r>
              <a:rPr lang="en-US" dirty="0" smtClean="0"/>
              <a:t> </a:t>
            </a:r>
            <a:r>
              <a:rPr lang="en-US" dirty="0" err="1" smtClean="0"/>
              <a:t>Nabi</a:t>
            </a:r>
            <a:r>
              <a:rPr lang="en-US" dirty="0" smtClean="0"/>
              <a:t> saw </a:t>
            </a:r>
            <a:r>
              <a:rPr lang="en-US" dirty="0" err="1" smtClean="0"/>
              <a:t>menjadi</a:t>
            </a:r>
            <a:r>
              <a:rPr lang="en-US" dirty="0" smtClean="0"/>
              <a:t> </a:t>
            </a:r>
            <a:r>
              <a:rPr lang="en-US" dirty="0" err="1" smtClean="0"/>
              <a:t>manusia</a:t>
            </a:r>
            <a:r>
              <a:rPr lang="en-US" dirty="0" smtClean="0"/>
              <a:t> </a:t>
            </a:r>
            <a:r>
              <a:rPr lang="en-US" dirty="0" err="1" smtClean="0"/>
              <a:t>biasa</a:t>
            </a:r>
            <a:r>
              <a:rPr lang="en-US" dirty="0" smtClean="0"/>
              <a:t>, </a:t>
            </a:r>
            <a:r>
              <a:rPr lang="en-US" dirty="0" err="1" smtClean="0"/>
              <a:t>seperti</a:t>
            </a:r>
            <a:r>
              <a:rPr lang="en-US" dirty="0" smtClean="0"/>
              <a:t> </a:t>
            </a:r>
            <a:r>
              <a:rPr lang="en-US" dirty="0" err="1" smtClean="0"/>
              <a:t>cara</a:t>
            </a:r>
            <a:r>
              <a:rPr lang="en-US" dirty="0" smtClean="0"/>
              <a:t> </a:t>
            </a:r>
            <a:r>
              <a:rPr lang="en-US" dirty="0" err="1" smtClean="0"/>
              <a:t>duduk</a:t>
            </a:r>
            <a:r>
              <a:rPr lang="en-US" dirty="0" smtClean="0"/>
              <a:t>, </a:t>
            </a:r>
            <a:r>
              <a:rPr lang="en-US" dirty="0" err="1" smtClean="0"/>
              <a:t>berdiri</a:t>
            </a:r>
            <a:r>
              <a:rPr lang="en-US" dirty="0" smtClean="0"/>
              <a:t>, </a:t>
            </a:r>
            <a:r>
              <a:rPr lang="en-US" dirty="0" err="1" smtClean="0"/>
              <a:t>makan</a:t>
            </a:r>
            <a:r>
              <a:rPr lang="en-US" dirty="0" smtClean="0"/>
              <a:t> </a:t>
            </a:r>
            <a:r>
              <a:rPr lang="en-US" dirty="0" err="1" smtClean="0"/>
              <a:t>dan</a:t>
            </a:r>
            <a:r>
              <a:rPr lang="en-US" dirty="0" smtClean="0"/>
              <a:t> </a:t>
            </a:r>
            <a:r>
              <a:rPr lang="en-US" dirty="0" err="1" smtClean="0"/>
              <a:t>lainnya</a:t>
            </a:r>
            <a:r>
              <a:rPr lang="en-US" dirty="0" smtClean="0"/>
              <a:t>; </a:t>
            </a:r>
          </a:p>
          <a:p>
            <a:r>
              <a:rPr lang="en-US" dirty="0" err="1" smtClean="0"/>
              <a:t>Segala</a:t>
            </a:r>
            <a:r>
              <a:rPr lang="en-US" dirty="0" smtClean="0"/>
              <a:t> </a:t>
            </a:r>
            <a:r>
              <a:rPr lang="en-US" dirty="0" err="1" smtClean="0"/>
              <a:t>hal</a:t>
            </a:r>
            <a:r>
              <a:rPr lang="en-US" dirty="0" smtClean="0"/>
              <a:t> yang </a:t>
            </a:r>
            <a:r>
              <a:rPr lang="en-US" dirty="0" err="1" smtClean="0"/>
              <a:t>merupakan</a:t>
            </a:r>
            <a:r>
              <a:rPr lang="en-US" dirty="0" smtClean="0"/>
              <a:t> </a:t>
            </a:r>
            <a:r>
              <a:rPr lang="en-US" dirty="0" err="1" smtClean="0"/>
              <a:t>pengalaman</a:t>
            </a:r>
            <a:r>
              <a:rPr lang="en-US" dirty="0" smtClean="0"/>
              <a:t> </a:t>
            </a:r>
            <a:r>
              <a:rPr lang="en-US" dirty="0" err="1" smtClean="0"/>
              <a:t>Nabi</a:t>
            </a:r>
            <a:r>
              <a:rPr lang="en-US" dirty="0" smtClean="0"/>
              <a:t> saw </a:t>
            </a:r>
            <a:r>
              <a:rPr lang="en-US" dirty="0" err="1" smtClean="0"/>
              <a:t>menjadi</a:t>
            </a:r>
            <a:r>
              <a:rPr lang="en-US" dirty="0" smtClean="0"/>
              <a:t> </a:t>
            </a:r>
            <a:r>
              <a:rPr lang="en-US" dirty="0" err="1" smtClean="0"/>
              <a:t>manusia</a:t>
            </a:r>
            <a:r>
              <a:rPr lang="en-US" dirty="0" smtClean="0"/>
              <a:t>, </a:t>
            </a:r>
            <a:r>
              <a:rPr lang="en-US" dirty="0" err="1" smtClean="0"/>
              <a:t>seperti</a:t>
            </a:r>
            <a:r>
              <a:rPr lang="en-US" dirty="0" smtClean="0"/>
              <a:t> </a:t>
            </a:r>
            <a:r>
              <a:rPr lang="en-US" dirty="0" err="1" smtClean="0"/>
              <a:t>kasus</a:t>
            </a:r>
            <a:r>
              <a:rPr lang="en-US" dirty="0" smtClean="0"/>
              <a:t> </a:t>
            </a:r>
            <a:r>
              <a:rPr lang="en-US" dirty="0" err="1" smtClean="0"/>
              <a:t>strategi</a:t>
            </a:r>
            <a:r>
              <a:rPr lang="en-US" dirty="0" smtClean="0"/>
              <a:t> </a:t>
            </a:r>
            <a:r>
              <a:rPr lang="en-US" dirty="0" err="1" smtClean="0"/>
              <a:t>berperang</a:t>
            </a:r>
            <a:r>
              <a:rPr lang="en-US" dirty="0" smtClean="0"/>
              <a:t>, </a:t>
            </a:r>
            <a:r>
              <a:rPr lang="en-US" dirty="0" err="1" smtClean="0"/>
              <a:t>pengawinan</a:t>
            </a:r>
            <a:r>
              <a:rPr lang="en-US" dirty="0" smtClean="0"/>
              <a:t> </a:t>
            </a:r>
            <a:r>
              <a:rPr lang="en-US" dirty="0" err="1" smtClean="0"/>
              <a:t>pohon</a:t>
            </a:r>
            <a:r>
              <a:rPr lang="en-US" dirty="0" smtClean="0"/>
              <a:t> </a:t>
            </a:r>
            <a:r>
              <a:rPr lang="en-US" dirty="0" err="1" smtClean="0"/>
              <a:t>kurma</a:t>
            </a:r>
            <a:r>
              <a:rPr lang="en-US" dirty="0" smtClean="0"/>
              <a:t> </a:t>
            </a:r>
          </a:p>
          <a:p>
            <a:r>
              <a:rPr lang="en-US" dirty="0" err="1" smtClean="0"/>
              <a:t>Segala</a:t>
            </a:r>
            <a:r>
              <a:rPr lang="en-US" dirty="0" smtClean="0"/>
              <a:t> </a:t>
            </a:r>
            <a:r>
              <a:rPr lang="en-US" dirty="0" err="1" smtClean="0"/>
              <a:t>hal</a:t>
            </a:r>
            <a:r>
              <a:rPr lang="en-US" dirty="0" smtClean="0"/>
              <a:t> yang </a:t>
            </a:r>
            <a:r>
              <a:rPr lang="en-US" dirty="0" err="1" smtClean="0"/>
              <a:t>Khusus</a:t>
            </a:r>
            <a:r>
              <a:rPr lang="en-US" dirty="0" smtClean="0"/>
              <a:t> </a:t>
            </a:r>
            <a:r>
              <a:rPr lang="en-US" dirty="0" err="1" smtClean="0"/>
              <a:t>bagi</a:t>
            </a:r>
            <a:r>
              <a:rPr lang="en-US" dirty="0" smtClean="0"/>
              <a:t> </a:t>
            </a:r>
            <a:r>
              <a:rPr lang="en-US" dirty="0" err="1" smtClean="0"/>
              <a:t>Nabi</a:t>
            </a:r>
            <a:r>
              <a:rPr lang="en-US" dirty="0" smtClean="0"/>
              <a:t> saw, </a:t>
            </a:r>
            <a:r>
              <a:rPr lang="en-US" dirty="0" err="1" smtClean="0"/>
              <a:t>seperti</a:t>
            </a:r>
            <a:r>
              <a:rPr lang="en-US" dirty="0" smtClean="0"/>
              <a:t> </a:t>
            </a:r>
            <a:r>
              <a:rPr lang="en-US" dirty="0" err="1" smtClean="0"/>
              <a:t>beristri</a:t>
            </a:r>
            <a:r>
              <a:rPr lang="en-US" dirty="0" smtClean="0"/>
              <a:t> </a:t>
            </a:r>
            <a:r>
              <a:rPr lang="en-US" dirty="0" err="1" smtClean="0"/>
              <a:t>lebih</a:t>
            </a:r>
            <a:r>
              <a:rPr lang="en-US" dirty="0" smtClean="0"/>
              <a:t> </a:t>
            </a:r>
            <a:r>
              <a:rPr lang="en-US" dirty="0" err="1" smtClean="0"/>
              <a:t>dari</a:t>
            </a:r>
            <a:r>
              <a:rPr lang="en-US" dirty="0" smtClean="0"/>
              <a:t> </a:t>
            </a:r>
            <a:r>
              <a:rPr lang="en-US" dirty="0" err="1" smtClean="0"/>
              <a:t>empat</a:t>
            </a:r>
            <a:r>
              <a:rPr lang="en-US" dirty="0" smtClean="0"/>
              <a:t>.</a:t>
            </a:r>
          </a:p>
          <a:p>
            <a:pPr algn="ctr">
              <a:buNone/>
            </a:pPr>
            <a:r>
              <a:rPr lang="en-US" dirty="0" smtClean="0"/>
              <a:t>(Abdul </a:t>
            </a:r>
            <a:r>
              <a:rPr lang="en-US" dirty="0" err="1" smtClean="0"/>
              <a:t>Wahhab</a:t>
            </a:r>
            <a:r>
              <a:rPr lang="en-US" dirty="0" smtClean="0"/>
              <a:t> </a:t>
            </a:r>
            <a:r>
              <a:rPr lang="en-US" dirty="0" err="1" smtClean="0"/>
              <a:t>Khallaf</a:t>
            </a:r>
            <a:r>
              <a:rPr lang="en-US" dirty="0" smtClean="0"/>
              <a:t>, 1978: 43-44</a:t>
            </a:r>
            <a:endParaRPr lang="en-US" dirty="0"/>
          </a:p>
        </p:txBody>
      </p:sp>
    </p:spTree>
    <p:extLst>
      <p:ext uri="{BB962C8B-B14F-4D97-AF65-F5344CB8AC3E}">
        <p14:creationId xmlns:p14="http://schemas.microsoft.com/office/powerpoint/2010/main" val="1313798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err="1"/>
              <a:t>Hubungan</a:t>
            </a:r>
            <a:r>
              <a:rPr lang="en-US" sz="2400" b="1" dirty="0"/>
              <a:t/>
            </a:r>
            <a:br>
              <a:rPr lang="en-US" sz="2400" b="1" dirty="0"/>
            </a:br>
            <a:r>
              <a:rPr lang="en-US" sz="2400" b="1" dirty="0"/>
              <a:t> </a:t>
            </a:r>
            <a:r>
              <a:rPr lang="en-US" sz="2400" b="1" dirty="0" err="1"/>
              <a:t>Ilmu</a:t>
            </a:r>
            <a:r>
              <a:rPr lang="en-US" sz="2400" b="1" dirty="0"/>
              <a:t> Agama </a:t>
            </a:r>
            <a:r>
              <a:rPr lang="en-US" sz="2400" b="1" dirty="0" err="1"/>
              <a:t>dan</a:t>
            </a:r>
            <a:r>
              <a:rPr lang="en-US" sz="2400" b="1" dirty="0"/>
              <a:t> </a:t>
            </a:r>
            <a:r>
              <a:rPr lang="en-US" sz="2400" b="1" dirty="0" err="1"/>
              <a:t>Ilmu</a:t>
            </a:r>
            <a:r>
              <a:rPr lang="en-US" sz="2400" b="1" dirty="0"/>
              <a:t> </a:t>
            </a:r>
            <a:r>
              <a:rPr lang="en-US" sz="2400" b="1" dirty="0" err="1"/>
              <a:t>Dunia</a:t>
            </a:r>
            <a:r>
              <a:rPr lang="en-US" sz="2400" b="1" dirty="0"/>
              <a:t/>
            </a:r>
            <a:br>
              <a:rPr lang="en-US" sz="2400" b="1" dirty="0"/>
            </a:br>
            <a:r>
              <a:rPr lang="en-US" sz="2400" b="1" dirty="0"/>
              <a:t>Ian G. Barbour</a:t>
            </a:r>
          </a:p>
        </p:txBody>
      </p:sp>
      <p:sp>
        <p:nvSpPr>
          <p:cNvPr id="7" name="Content Placeholder 6"/>
          <p:cNvSpPr>
            <a:spLocks noGrp="1"/>
          </p:cNvSpPr>
          <p:nvPr>
            <p:ph sz="quarter" idx="1"/>
          </p:nvPr>
        </p:nvSpPr>
        <p:spPr/>
        <p:txBody>
          <a:bodyPr/>
          <a:lstStyle/>
          <a:p>
            <a:endParaRPr lang="en-US" dirty="0"/>
          </a:p>
        </p:txBody>
      </p:sp>
      <p:sp>
        <p:nvSpPr>
          <p:cNvPr id="8" name="Rounded Rectangle 7"/>
          <p:cNvSpPr/>
          <p:nvPr/>
        </p:nvSpPr>
        <p:spPr>
          <a:xfrm>
            <a:off x="2881290" y="3143248"/>
            <a:ext cx="200026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Agama</a:t>
            </a:r>
          </a:p>
        </p:txBody>
      </p:sp>
      <p:sp>
        <p:nvSpPr>
          <p:cNvPr id="9" name="Left-Right Arrow 8"/>
          <p:cNvSpPr/>
          <p:nvPr/>
        </p:nvSpPr>
        <p:spPr>
          <a:xfrm>
            <a:off x="5453058" y="3643314"/>
            <a:ext cx="1000132" cy="42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239008" y="3214686"/>
            <a:ext cx="200026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dunia</a:t>
            </a:r>
            <a:endParaRPr lang="en-US" dirty="0"/>
          </a:p>
        </p:txBody>
      </p:sp>
      <p:sp>
        <p:nvSpPr>
          <p:cNvPr id="11" name="Up Arrow Callout 10"/>
          <p:cNvSpPr/>
          <p:nvPr/>
        </p:nvSpPr>
        <p:spPr>
          <a:xfrm>
            <a:off x="4881554" y="4143380"/>
            <a:ext cx="2286016" cy="164307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Konflik</a:t>
            </a:r>
            <a:r>
              <a:rPr lang="en-US" dirty="0"/>
              <a:t>, </a:t>
            </a:r>
            <a:r>
              <a:rPr lang="en-US" dirty="0" err="1"/>
              <a:t>independen,Dialogis</a:t>
            </a:r>
            <a:r>
              <a:rPr lang="en-US" dirty="0"/>
              <a:t>, </a:t>
            </a:r>
            <a:r>
              <a:rPr lang="en-US" dirty="0" err="1"/>
              <a:t>Integrasi-Interkoneksi</a:t>
            </a:r>
            <a:endParaRPr lang="en-US" dirty="0"/>
          </a:p>
        </p:txBody>
      </p:sp>
    </p:spTree>
    <p:extLst>
      <p:ext uri="{BB962C8B-B14F-4D97-AF65-F5344CB8AC3E}">
        <p14:creationId xmlns:p14="http://schemas.microsoft.com/office/powerpoint/2010/main" val="2440223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67845"/>
          </a:xfrm>
        </p:spPr>
        <p:txBody>
          <a:bodyPr>
            <a:normAutofit fontScale="90000"/>
          </a:bodyPr>
          <a:lstStyle/>
          <a:p>
            <a:r>
              <a:rPr lang="en-US" dirty="0" err="1" smtClean="0"/>
              <a:t>Integrasi</a:t>
            </a:r>
            <a:r>
              <a:rPr lang="en-US" dirty="0" smtClean="0"/>
              <a:t> Agama </a:t>
            </a:r>
            <a:r>
              <a:rPr lang="en-US" dirty="0" err="1" smtClean="0"/>
              <a:t>Dengan</a:t>
            </a:r>
            <a:r>
              <a:rPr lang="en-US" dirty="0" smtClean="0"/>
              <a:t> </a:t>
            </a:r>
            <a:r>
              <a:rPr lang="en-US" dirty="0" err="1" smtClean="0"/>
              <a:t>Dunia</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823535443"/>
              </p:ext>
            </p:extLst>
          </p:nvPr>
        </p:nvGraphicFramePr>
        <p:xfrm>
          <a:off x="1881051" y="1698171"/>
          <a:ext cx="8765178" cy="4467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6917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IBADAH</a:t>
            </a:r>
            <a:endParaRPr lang="en-US" dirty="0"/>
          </a:p>
        </p:txBody>
      </p:sp>
      <p:sp>
        <p:nvSpPr>
          <p:cNvPr id="3" name="Content Placeholder 2"/>
          <p:cNvSpPr>
            <a:spLocks noGrp="1"/>
          </p:cNvSpPr>
          <p:nvPr>
            <p:ph sz="quarter" idx="1"/>
          </p:nvPr>
        </p:nvSpPr>
        <p:spPr/>
        <p:txBody>
          <a:bodyPr>
            <a:normAutofit lnSpcReduction="10000"/>
          </a:bodyPr>
          <a:lstStyle/>
          <a:p>
            <a:pPr algn="r" rtl="1"/>
            <a:r>
              <a:rPr lang="ar-SA" dirty="0" smtClean="0"/>
              <a:t>الْعِبَادةُ هِىَ التَّقَرُّبُ إٍلَى الله بِامْتِثَالِ أَوَامِرِهِ وَاجْتِنَابِ نَوَاهِيْهِ وَالْعَمَلِ بِمَا أَذِنَ بِهِ الشَّارِعُ وَهِيَ عَامَّةٌ وَخَاصَّةٌ. فَالْعَامَّةُ كُلُّ عَمَلٍ أَذِنَ بِهِ الشَّارِعُ. وَالْخَاصَّةُ  مَا حَدَّدَهُ الشَّارِعُ فِيْهَا بِجُزْئِيَّاتٍ وَهَيْئَاتٍ وَكَيْفِيَّاتٍ مَخْصُوْصَةٍ.  </a:t>
            </a:r>
            <a:endParaRPr lang="en-US" dirty="0" smtClean="0"/>
          </a:p>
          <a:p>
            <a:r>
              <a:rPr lang="en-US" i="1" dirty="0" err="1" smtClean="0"/>
              <a:t>Artinya</a:t>
            </a:r>
            <a:r>
              <a:rPr lang="en-US" i="1" dirty="0" smtClean="0"/>
              <a:t>: </a:t>
            </a:r>
            <a:r>
              <a:rPr lang="en-US" i="1" dirty="0" err="1" smtClean="0"/>
              <a:t>Ibadah</a:t>
            </a:r>
            <a:r>
              <a:rPr lang="en-US" i="1" dirty="0" smtClean="0"/>
              <a:t> </a:t>
            </a:r>
            <a:r>
              <a:rPr lang="en-US" i="1" dirty="0" err="1" smtClean="0"/>
              <a:t>ialah</a:t>
            </a:r>
            <a:r>
              <a:rPr lang="en-US" i="1" dirty="0" smtClean="0"/>
              <a:t> </a:t>
            </a:r>
            <a:r>
              <a:rPr lang="en-US" i="1" dirty="0" err="1" smtClean="0"/>
              <a:t>bertaqarrub</a:t>
            </a:r>
            <a:r>
              <a:rPr lang="en-US" i="1" dirty="0" smtClean="0"/>
              <a:t> (</a:t>
            </a:r>
            <a:r>
              <a:rPr lang="en-US" i="1" dirty="0" err="1" smtClean="0"/>
              <a:t>mendekatkan</a:t>
            </a:r>
            <a:r>
              <a:rPr lang="en-US" i="1" dirty="0" smtClean="0"/>
              <a:t> </a:t>
            </a:r>
            <a:r>
              <a:rPr lang="en-US" i="1" dirty="0" err="1" smtClean="0"/>
              <a:t>diri</a:t>
            </a:r>
            <a:r>
              <a:rPr lang="en-US" i="1" dirty="0" smtClean="0"/>
              <a:t>) </a:t>
            </a:r>
            <a:r>
              <a:rPr lang="en-US" i="1" dirty="0" err="1" smtClean="0"/>
              <a:t>kepada</a:t>
            </a:r>
            <a:r>
              <a:rPr lang="en-US" i="1" dirty="0" smtClean="0"/>
              <a:t> Allah, </a:t>
            </a:r>
            <a:r>
              <a:rPr lang="en-US" i="1" dirty="0" err="1" smtClean="0"/>
              <a:t>dengan</a:t>
            </a:r>
            <a:r>
              <a:rPr lang="en-US" i="1" dirty="0" smtClean="0"/>
              <a:t> </a:t>
            </a:r>
            <a:r>
              <a:rPr lang="en-US" i="1" dirty="0" err="1" smtClean="0"/>
              <a:t>jalan</a:t>
            </a:r>
            <a:r>
              <a:rPr lang="en-US" i="1" dirty="0" smtClean="0"/>
              <a:t> </a:t>
            </a:r>
            <a:r>
              <a:rPr lang="en-US" i="1" dirty="0" err="1" smtClean="0"/>
              <a:t>mentaati</a:t>
            </a:r>
            <a:r>
              <a:rPr lang="en-US" i="1" dirty="0" smtClean="0"/>
              <a:t> </a:t>
            </a:r>
            <a:r>
              <a:rPr lang="en-US" i="1" dirty="0" err="1" smtClean="0"/>
              <a:t>segala</a:t>
            </a:r>
            <a:r>
              <a:rPr lang="en-US" i="1" dirty="0" smtClean="0"/>
              <a:t> </a:t>
            </a:r>
            <a:r>
              <a:rPr lang="en-US" i="1" dirty="0" err="1" smtClean="0"/>
              <a:t>perintah-Nya</a:t>
            </a:r>
            <a:r>
              <a:rPr lang="en-US" i="1" dirty="0" smtClean="0"/>
              <a:t> </a:t>
            </a:r>
            <a:r>
              <a:rPr lang="en-US" i="1" dirty="0" err="1" smtClean="0"/>
              <a:t>dan</a:t>
            </a:r>
            <a:r>
              <a:rPr lang="en-US" i="1" dirty="0" smtClean="0"/>
              <a:t> </a:t>
            </a:r>
            <a:r>
              <a:rPr lang="en-US" i="1" dirty="0" err="1" smtClean="0"/>
              <a:t>menjauhi</a:t>
            </a:r>
            <a:r>
              <a:rPr lang="en-US" i="1" dirty="0" smtClean="0"/>
              <a:t>  </a:t>
            </a:r>
            <a:r>
              <a:rPr lang="en-US" i="1" dirty="0" err="1" smtClean="0"/>
              <a:t>larangan-larangan-Nya</a:t>
            </a:r>
            <a:r>
              <a:rPr lang="en-US" i="1" dirty="0" smtClean="0"/>
              <a:t> </a:t>
            </a:r>
            <a:r>
              <a:rPr lang="en-US" i="1" dirty="0" err="1" smtClean="0"/>
              <a:t>dan</a:t>
            </a:r>
            <a:r>
              <a:rPr lang="en-US" i="1" dirty="0" smtClean="0"/>
              <a:t> </a:t>
            </a:r>
            <a:r>
              <a:rPr lang="en-US" i="1" dirty="0" err="1" smtClean="0"/>
              <a:t>mengamalkan</a:t>
            </a:r>
            <a:r>
              <a:rPr lang="en-US" i="1" dirty="0" smtClean="0"/>
              <a:t> </a:t>
            </a:r>
            <a:r>
              <a:rPr lang="en-US" i="1" dirty="0" err="1" smtClean="0"/>
              <a:t>segala</a:t>
            </a:r>
            <a:r>
              <a:rPr lang="en-US" i="1" dirty="0" smtClean="0"/>
              <a:t> yang </a:t>
            </a:r>
            <a:r>
              <a:rPr lang="en-US" i="1" dirty="0" err="1" smtClean="0"/>
              <a:t>diijinkan</a:t>
            </a:r>
            <a:r>
              <a:rPr lang="en-US" i="1" dirty="0" smtClean="0"/>
              <a:t> Allah. </a:t>
            </a:r>
            <a:r>
              <a:rPr lang="en-US" i="1" dirty="0" err="1" smtClean="0"/>
              <a:t>Ibadah</a:t>
            </a:r>
            <a:r>
              <a:rPr lang="en-US" i="1" dirty="0" smtClean="0"/>
              <a:t> </a:t>
            </a:r>
            <a:r>
              <a:rPr lang="en-US" i="1" dirty="0" err="1" smtClean="0"/>
              <a:t>itu</a:t>
            </a:r>
            <a:r>
              <a:rPr lang="en-US" i="1" dirty="0" smtClean="0"/>
              <a:t> </a:t>
            </a:r>
            <a:r>
              <a:rPr lang="en-US" i="1" dirty="0" err="1" smtClean="0"/>
              <a:t>ada</a:t>
            </a:r>
            <a:r>
              <a:rPr lang="en-US" i="1" dirty="0" smtClean="0"/>
              <a:t> yang UMUM </a:t>
            </a:r>
            <a:r>
              <a:rPr lang="en-US" i="1" dirty="0" err="1" smtClean="0"/>
              <a:t>dan</a:t>
            </a:r>
            <a:r>
              <a:rPr lang="en-US" i="1" dirty="0" smtClean="0"/>
              <a:t> </a:t>
            </a:r>
            <a:r>
              <a:rPr lang="en-US" i="1" dirty="0" err="1" smtClean="0"/>
              <a:t>ada</a:t>
            </a:r>
            <a:r>
              <a:rPr lang="en-US" i="1" dirty="0" smtClean="0"/>
              <a:t> yang KHUSUS: yang </a:t>
            </a:r>
            <a:r>
              <a:rPr lang="en-US" i="1" dirty="0" err="1" smtClean="0"/>
              <a:t>umum</a:t>
            </a:r>
            <a:r>
              <a:rPr lang="en-US" i="1" dirty="0" smtClean="0"/>
              <a:t> </a:t>
            </a:r>
            <a:r>
              <a:rPr lang="en-US" i="1" dirty="0" err="1" smtClean="0"/>
              <a:t>ialah</a:t>
            </a:r>
            <a:r>
              <a:rPr lang="en-US" i="1" dirty="0" smtClean="0"/>
              <a:t> </a:t>
            </a:r>
            <a:r>
              <a:rPr lang="en-US" i="1" dirty="0" err="1" smtClean="0"/>
              <a:t>segala</a:t>
            </a:r>
            <a:r>
              <a:rPr lang="en-US" i="1" dirty="0" smtClean="0"/>
              <a:t> </a:t>
            </a:r>
            <a:r>
              <a:rPr lang="en-US" i="1" dirty="0" err="1" smtClean="0"/>
              <a:t>amalan</a:t>
            </a:r>
            <a:r>
              <a:rPr lang="en-US" i="1" dirty="0" smtClean="0"/>
              <a:t> yang </a:t>
            </a:r>
            <a:r>
              <a:rPr lang="en-US" i="1" dirty="0" err="1" smtClean="0"/>
              <a:t>diizinkan</a:t>
            </a:r>
            <a:r>
              <a:rPr lang="en-US" i="1" dirty="0" smtClean="0"/>
              <a:t> Allah. Yang </a:t>
            </a:r>
            <a:r>
              <a:rPr lang="en-US" i="1" dirty="0" err="1" smtClean="0"/>
              <a:t>Khususadalah</a:t>
            </a:r>
            <a:r>
              <a:rPr lang="en-US" i="1" dirty="0" smtClean="0"/>
              <a:t> </a:t>
            </a:r>
            <a:r>
              <a:rPr lang="en-US" i="1" dirty="0" err="1" smtClean="0"/>
              <a:t>apa</a:t>
            </a:r>
            <a:r>
              <a:rPr lang="en-US" i="1" dirty="0" smtClean="0"/>
              <a:t> yang </a:t>
            </a:r>
            <a:r>
              <a:rPr lang="en-US" i="1" dirty="0" err="1" smtClean="0"/>
              <a:t>telah</a:t>
            </a:r>
            <a:r>
              <a:rPr lang="en-US" i="1" dirty="0" smtClean="0"/>
              <a:t> </a:t>
            </a:r>
            <a:r>
              <a:rPr lang="en-US" i="1" dirty="0" err="1" smtClean="0"/>
              <a:t>ditetapkan</a:t>
            </a:r>
            <a:r>
              <a:rPr lang="en-US" i="1" dirty="0" smtClean="0"/>
              <a:t> Allah </a:t>
            </a:r>
            <a:r>
              <a:rPr lang="en-US" i="1" dirty="0" err="1" smtClean="0"/>
              <a:t>akan</a:t>
            </a:r>
            <a:r>
              <a:rPr lang="en-US" i="1" dirty="0" smtClean="0"/>
              <a:t> </a:t>
            </a:r>
            <a:r>
              <a:rPr lang="en-US" i="1" dirty="0" err="1" smtClean="0"/>
              <a:t>perincian-perinciannya</a:t>
            </a:r>
            <a:r>
              <a:rPr lang="en-US" i="1" dirty="0" smtClean="0"/>
              <a:t>, </a:t>
            </a:r>
            <a:r>
              <a:rPr lang="en-US" i="1" dirty="0" err="1" smtClean="0"/>
              <a:t>tingkah</a:t>
            </a:r>
            <a:r>
              <a:rPr lang="en-US" i="1" dirty="0" smtClean="0"/>
              <a:t> </a:t>
            </a:r>
            <a:r>
              <a:rPr lang="en-US" i="1" dirty="0" err="1" smtClean="0"/>
              <a:t>dan</a:t>
            </a:r>
            <a:r>
              <a:rPr lang="en-US" i="1" dirty="0" smtClean="0"/>
              <a:t> </a:t>
            </a:r>
            <a:r>
              <a:rPr lang="en-US" i="1" dirty="0" err="1" smtClean="0"/>
              <a:t>cara-caranya</a:t>
            </a:r>
            <a:r>
              <a:rPr lang="en-US" i="1" dirty="0" smtClean="0"/>
              <a:t> yang </a:t>
            </a:r>
            <a:r>
              <a:rPr lang="en-US" i="1" dirty="0" err="1" smtClean="0"/>
              <a:t>tertentu</a:t>
            </a:r>
            <a:r>
              <a:rPr lang="en-US" i="1" dirty="0" smtClean="0"/>
              <a:t> (PP </a:t>
            </a:r>
            <a:r>
              <a:rPr lang="en-US" i="1" dirty="0" err="1" smtClean="0"/>
              <a:t>Muhammadiyah</a:t>
            </a:r>
            <a:r>
              <a:rPr lang="en-US" i="1" dirty="0" smtClean="0"/>
              <a:t>, </a:t>
            </a:r>
            <a:r>
              <a:rPr lang="en-US" i="1" dirty="0" err="1" smtClean="0"/>
              <a:t>Majelis</a:t>
            </a:r>
            <a:r>
              <a:rPr lang="en-US" i="1" dirty="0" smtClean="0"/>
              <a:t> </a:t>
            </a:r>
            <a:r>
              <a:rPr lang="en-US" i="1" dirty="0" err="1" smtClean="0"/>
              <a:t>Tarjih</a:t>
            </a:r>
            <a:r>
              <a:rPr lang="en-US" i="1" dirty="0" smtClean="0"/>
              <a:t>, </a:t>
            </a:r>
            <a:r>
              <a:rPr lang="en-US" i="1" dirty="0" err="1" smtClean="0"/>
              <a:t>Tt</a:t>
            </a:r>
            <a:r>
              <a:rPr lang="en-US" i="1" dirty="0" smtClean="0"/>
              <a:t>: 276-277).</a:t>
            </a:r>
          </a:p>
        </p:txBody>
      </p:sp>
    </p:spTree>
    <p:extLst>
      <p:ext uri="{BB962C8B-B14F-4D97-AF65-F5344CB8AC3E}">
        <p14:creationId xmlns:p14="http://schemas.microsoft.com/office/powerpoint/2010/main" val="10420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Sabilullah</a:t>
            </a:r>
            <a:endParaRPr lang="en-US" dirty="0"/>
          </a:p>
        </p:txBody>
      </p:sp>
      <p:sp>
        <p:nvSpPr>
          <p:cNvPr id="3" name="Content Placeholder 2"/>
          <p:cNvSpPr>
            <a:spLocks noGrp="1"/>
          </p:cNvSpPr>
          <p:nvPr>
            <p:ph sz="quarter" idx="1"/>
          </p:nvPr>
        </p:nvSpPr>
        <p:spPr/>
        <p:txBody>
          <a:bodyPr/>
          <a:lstStyle/>
          <a:p>
            <a:pPr algn="r" rtl="1"/>
            <a:r>
              <a:rPr lang="ar-SA" dirty="0" smtClean="0"/>
              <a:t>سَبِيْلُ اللهِ هُوَ الطَّرِيْقُ الْمُوَصِّلُ إِلَى مَا يَرْضَاهُ اللهُ مِنْ كُلِّ عَمَلٍ أَذِنَ اللهُ بِهِ لِإِعْلاَءِ كَلِمَتِهِ وَتَنْفِيْذِ أَحْكَامِهِ.</a:t>
            </a:r>
            <a:endParaRPr lang="en-US" dirty="0" smtClean="0"/>
          </a:p>
          <a:p>
            <a:r>
              <a:rPr lang="id-ID" i="1" dirty="0" smtClean="0"/>
              <a:t>Artinya: sabilillah ialah jalan yang menyampaikan kepada keridlaan Allah, berupa segala amalan yang diijinkan Allah untuk memuliakan kalimatnya (agama)-Nya dan melaksanakan hukum-hukumnya (PP Muhammadiyah, Majelis Tarjih, Tt: 277).</a:t>
            </a:r>
            <a:endParaRPr lang="en-US" i="1" dirty="0" smtClean="0"/>
          </a:p>
          <a:p>
            <a:r>
              <a:rPr lang="en-US" dirty="0" err="1" smtClean="0"/>
              <a:t>Segala</a:t>
            </a:r>
            <a:r>
              <a:rPr lang="en-US" dirty="0" smtClean="0"/>
              <a:t> </a:t>
            </a:r>
            <a:r>
              <a:rPr lang="en-US" dirty="0" err="1" smtClean="0"/>
              <a:t>persoalan</a:t>
            </a:r>
            <a:r>
              <a:rPr lang="en-US" dirty="0" smtClean="0"/>
              <a:t> </a:t>
            </a:r>
            <a:r>
              <a:rPr lang="en-US" dirty="0" err="1" smtClean="0"/>
              <a:t>duniawi</a:t>
            </a:r>
            <a:r>
              <a:rPr lang="en-US" dirty="0" smtClean="0"/>
              <a:t> </a:t>
            </a:r>
            <a:r>
              <a:rPr lang="en-US" dirty="0" err="1" smtClean="0"/>
              <a:t>seperti</a:t>
            </a:r>
            <a:r>
              <a:rPr lang="en-US" dirty="0" smtClean="0"/>
              <a:t> </a:t>
            </a:r>
            <a:r>
              <a:rPr lang="en-US" dirty="0" err="1" smtClean="0"/>
              <a:t>ekonomi</a:t>
            </a:r>
            <a:r>
              <a:rPr lang="en-US" dirty="0" smtClean="0"/>
              <a:t>, </a:t>
            </a:r>
            <a:r>
              <a:rPr lang="en-US" dirty="0" err="1" smtClean="0"/>
              <a:t>sosial</a:t>
            </a:r>
            <a:r>
              <a:rPr lang="en-US" dirty="0" smtClean="0"/>
              <a:t>, </a:t>
            </a:r>
            <a:r>
              <a:rPr lang="en-US" dirty="0" err="1" smtClean="0"/>
              <a:t>politik</a:t>
            </a:r>
            <a:r>
              <a:rPr lang="en-US" dirty="0" smtClean="0"/>
              <a:t> </a:t>
            </a:r>
            <a:r>
              <a:rPr lang="en-US" dirty="0" err="1" smtClean="0"/>
              <a:t>dapat</a:t>
            </a:r>
            <a:r>
              <a:rPr lang="en-US" dirty="0" smtClean="0"/>
              <a:t> </a:t>
            </a:r>
            <a:r>
              <a:rPr lang="en-US" dirty="0" err="1" smtClean="0"/>
              <a:t>dianggap</a:t>
            </a:r>
            <a:r>
              <a:rPr lang="en-US" dirty="0" smtClean="0"/>
              <a:t> </a:t>
            </a:r>
            <a:r>
              <a:rPr lang="en-US" dirty="0" err="1" smtClean="0"/>
              <a:t>ibadah</a:t>
            </a:r>
            <a:r>
              <a:rPr lang="en-US" dirty="0" smtClean="0"/>
              <a:t> </a:t>
            </a:r>
            <a:r>
              <a:rPr lang="en-US" dirty="0" err="1" smtClean="0"/>
              <a:t>dengan</a:t>
            </a:r>
            <a:r>
              <a:rPr lang="en-US" dirty="0" smtClean="0"/>
              <a:t> </a:t>
            </a:r>
            <a:r>
              <a:rPr lang="en-US" dirty="0" err="1" smtClean="0"/>
              <a:t>syarat</a:t>
            </a:r>
            <a:r>
              <a:rPr lang="en-US" dirty="0" smtClean="0"/>
              <a:t> </a:t>
            </a:r>
            <a:r>
              <a:rPr lang="en-US" dirty="0" err="1" smtClean="0"/>
              <a:t>dijalankan</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ajaran</a:t>
            </a:r>
            <a:r>
              <a:rPr lang="en-US" dirty="0" smtClean="0"/>
              <a:t> </a:t>
            </a:r>
            <a:r>
              <a:rPr lang="en-US" dirty="0" err="1" smtClean="0"/>
              <a:t>Tuhan</a:t>
            </a:r>
            <a:r>
              <a:rPr lang="en-US" dirty="0" smtClean="0"/>
              <a:t> </a:t>
            </a:r>
            <a:r>
              <a:rPr lang="en-US" dirty="0" err="1" smtClean="0"/>
              <a:t>dan</a:t>
            </a:r>
            <a:r>
              <a:rPr lang="en-US" dirty="0" smtClean="0"/>
              <a:t> </a:t>
            </a:r>
            <a:r>
              <a:rPr lang="en-US" dirty="0" err="1" smtClean="0"/>
              <a:t>ditempatkan</a:t>
            </a:r>
            <a:r>
              <a:rPr lang="en-US" dirty="0" smtClean="0"/>
              <a:t> </a:t>
            </a:r>
            <a:r>
              <a:rPr lang="en-US" dirty="0" err="1" smtClean="0"/>
              <a:t>dalam</a:t>
            </a:r>
            <a:r>
              <a:rPr lang="en-US" dirty="0" smtClean="0"/>
              <a:t> </a:t>
            </a:r>
            <a:r>
              <a:rPr lang="en-US" dirty="0" err="1" smtClean="0"/>
              <a:t>kerangka</a:t>
            </a:r>
            <a:r>
              <a:rPr lang="en-US" dirty="0" smtClean="0"/>
              <a:t> “</a:t>
            </a:r>
            <a:r>
              <a:rPr lang="en-US" dirty="0" err="1" smtClean="0"/>
              <a:t>sabilillah</a:t>
            </a:r>
            <a:r>
              <a:rPr lang="en-US" dirty="0" smtClean="0"/>
              <a:t>”, </a:t>
            </a:r>
            <a:r>
              <a:rPr lang="en-US" dirty="0" err="1" smtClean="0"/>
              <a:t>yaitu</a:t>
            </a:r>
            <a:r>
              <a:rPr lang="en-US" dirty="0" smtClean="0"/>
              <a:t> </a:t>
            </a:r>
            <a:r>
              <a:rPr lang="en-US" dirty="0" err="1" smtClean="0"/>
              <a:t>jalan</a:t>
            </a:r>
            <a:r>
              <a:rPr lang="en-US" dirty="0" smtClean="0"/>
              <a:t> </a:t>
            </a:r>
            <a:r>
              <a:rPr lang="en-US" dirty="0" err="1" smtClean="0"/>
              <a:t>mencapai</a:t>
            </a:r>
            <a:r>
              <a:rPr lang="en-US" dirty="0" smtClean="0"/>
              <a:t> </a:t>
            </a:r>
            <a:r>
              <a:rPr lang="en-US" dirty="0" err="1" smtClean="0"/>
              <a:t>perkenan</a:t>
            </a:r>
            <a:r>
              <a:rPr lang="en-US" dirty="0" smtClean="0"/>
              <a:t> Allah</a:t>
            </a:r>
            <a:endParaRPr lang="en-US" i="1" dirty="0"/>
          </a:p>
        </p:txBody>
      </p:sp>
    </p:spTree>
    <p:extLst>
      <p:ext uri="{BB962C8B-B14F-4D97-AF65-F5344CB8AC3E}">
        <p14:creationId xmlns:p14="http://schemas.microsoft.com/office/powerpoint/2010/main" val="359935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Qiyas</a:t>
            </a:r>
            <a:endParaRPr lang="en-US" dirty="0"/>
          </a:p>
        </p:txBody>
      </p:sp>
      <p:sp>
        <p:nvSpPr>
          <p:cNvPr id="3" name="Content Placeholder 2"/>
          <p:cNvSpPr>
            <a:spLocks noGrp="1"/>
          </p:cNvSpPr>
          <p:nvPr>
            <p:ph sz="quarter" idx="1"/>
          </p:nvPr>
        </p:nvSpPr>
        <p:spPr/>
        <p:txBody>
          <a:bodyPr>
            <a:normAutofit fontScale="92500" lnSpcReduction="20000"/>
          </a:bodyPr>
          <a:lstStyle/>
          <a:p>
            <a:pPr algn="r" rtl="1"/>
            <a:r>
              <a:rPr lang="ar-SA" dirty="0" smtClean="0"/>
              <a:t>وَمَتىَ اسْتَدْعَتِ الظُّرُوْفُ عِنْدَ مُواَجَهَةِ أُمُوْرٍ وَقَعَتْ وَدَعَتِ اْلحاَجَةُ إِلىَ اَلْعَمَلِ بِهاَ وَلَيْسَتْ هِيَ مِنْ أُمُوْرِ اْلعِبَادَاتِ اْلمَحْضَةِ وَلمَ يَرِدْ فِيْ حُكْمِهاَ نَصٌّ صَرِيْحٌ مِنَ اْلقُرْآنِ أَوِ السُّنَّةِ الصَّحِيْحَةِ فَاْلوُصُوْلُ إِلىَ مَعْرِفَةِ حُكْمِهاَ عَنْ طَرِيْقِ اْلاِجْتِهاَدِ وَاْلاِسْتِنْباَطِ مِنَ النُّصُوْصِ اْلوَارِدَةِ عَلَى أَساَسِ تَساَوِي اْلعِلَلِ كَماَ جَرَى عَلَيْهِ اْلعَمَلُ عِنْدَ عُلَماَءِ السَّلَفِ وَاْلخَلَفِ.</a:t>
            </a:r>
            <a:endParaRPr lang="en-US" dirty="0" smtClean="0"/>
          </a:p>
          <a:p>
            <a:r>
              <a:rPr lang="en-US" dirty="0" err="1" smtClean="0"/>
              <a:t>Artinya</a:t>
            </a:r>
            <a:r>
              <a:rPr lang="en-US" dirty="0" smtClean="0"/>
              <a:t>: </a:t>
            </a:r>
            <a:r>
              <a:rPr lang="en-US" dirty="0" err="1" smtClean="0"/>
              <a:t>Bilamana</a:t>
            </a:r>
            <a:r>
              <a:rPr lang="en-US" dirty="0" smtClean="0"/>
              <a:t> </a:t>
            </a:r>
            <a:r>
              <a:rPr lang="en-US" dirty="0" err="1" smtClean="0"/>
              <a:t>perlu</a:t>
            </a:r>
            <a:r>
              <a:rPr lang="en-US" dirty="0" smtClean="0"/>
              <a:t> </a:t>
            </a:r>
            <a:r>
              <a:rPr lang="en-US" dirty="0" err="1" smtClean="0"/>
              <a:t>dalam</a:t>
            </a:r>
            <a:r>
              <a:rPr lang="en-US" dirty="0" smtClean="0"/>
              <a:t> </a:t>
            </a:r>
            <a:r>
              <a:rPr lang="en-US" dirty="0" err="1" smtClean="0"/>
              <a:t>menghadapi</a:t>
            </a:r>
            <a:r>
              <a:rPr lang="en-US" dirty="0" smtClean="0"/>
              <a:t> </a:t>
            </a:r>
            <a:r>
              <a:rPr lang="en-US" dirty="0" err="1" smtClean="0"/>
              <a:t>soal-soal</a:t>
            </a:r>
            <a:r>
              <a:rPr lang="en-US" dirty="0" smtClean="0"/>
              <a:t> yang </a:t>
            </a:r>
            <a:r>
              <a:rPr lang="en-US" dirty="0" err="1" smtClean="0"/>
              <a:t>telah</a:t>
            </a:r>
            <a:r>
              <a:rPr lang="en-US" dirty="0" smtClean="0"/>
              <a:t> </a:t>
            </a:r>
            <a:r>
              <a:rPr lang="en-US" dirty="0" err="1" smtClean="0"/>
              <a:t>terjadi</a:t>
            </a:r>
            <a:r>
              <a:rPr lang="en-US" dirty="0" smtClean="0"/>
              <a:t> </a:t>
            </a:r>
            <a:r>
              <a:rPr lang="en-US" dirty="0" err="1" smtClean="0"/>
              <a:t>dan</a:t>
            </a:r>
            <a:r>
              <a:rPr lang="en-US" dirty="0" smtClean="0"/>
              <a:t> </a:t>
            </a:r>
            <a:r>
              <a:rPr lang="en-US" dirty="0" err="1" smtClean="0"/>
              <a:t>dihajatkan</a:t>
            </a:r>
            <a:r>
              <a:rPr lang="en-US" dirty="0" smtClean="0"/>
              <a:t> </a:t>
            </a:r>
            <a:r>
              <a:rPr lang="en-US" dirty="0" err="1" smtClean="0"/>
              <a:t>untuk</a:t>
            </a:r>
            <a:r>
              <a:rPr lang="en-US" dirty="0" smtClean="0"/>
              <a:t> </a:t>
            </a:r>
            <a:r>
              <a:rPr lang="en-US" dirty="0" err="1" smtClean="0"/>
              <a:t>diamalkannya</a:t>
            </a:r>
            <a:r>
              <a:rPr lang="en-US" dirty="0" smtClean="0"/>
              <a:t>, </a:t>
            </a:r>
            <a:r>
              <a:rPr lang="en-US" dirty="0" err="1" smtClean="0"/>
              <a:t>mengenai</a:t>
            </a:r>
            <a:r>
              <a:rPr lang="en-US" dirty="0" smtClean="0"/>
              <a:t> </a:t>
            </a:r>
            <a:r>
              <a:rPr lang="en-US" dirty="0" err="1" smtClean="0"/>
              <a:t>hal-hal</a:t>
            </a:r>
            <a:r>
              <a:rPr lang="en-US" dirty="0" smtClean="0"/>
              <a:t> yang </a:t>
            </a:r>
            <a:r>
              <a:rPr lang="en-US" dirty="0" err="1" smtClean="0"/>
              <a:t>tak</a:t>
            </a:r>
            <a:r>
              <a:rPr lang="en-US" dirty="0" smtClean="0"/>
              <a:t> </a:t>
            </a:r>
            <a:r>
              <a:rPr lang="en-US" dirty="0" err="1" smtClean="0"/>
              <a:t>bersangkutan</a:t>
            </a:r>
            <a:r>
              <a:rPr lang="en-US" dirty="0" smtClean="0"/>
              <a:t> </a:t>
            </a:r>
            <a:r>
              <a:rPr lang="en-US" dirty="0" err="1" smtClean="0"/>
              <a:t>dengan</a:t>
            </a:r>
            <a:r>
              <a:rPr lang="en-US" dirty="0" smtClean="0"/>
              <a:t> </a:t>
            </a:r>
            <a:r>
              <a:rPr lang="en-US" dirty="0" err="1" smtClean="0"/>
              <a:t>ibadah</a:t>
            </a:r>
            <a:r>
              <a:rPr lang="en-US" dirty="0" smtClean="0"/>
              <a:t> </a:t>
            </a:r>
            <a:r>
              <a:rPr lang="en-US" dirty="0" err="1" smtClean="0"/>
              <a:t>mahdah</a:t>
            </a:r>
            <a:r>
              <a:rPr lang="en-US" dirty="0" smtClean="0"/>
              <a:t> </a:t>
            </a:r>
            <a:r>
              <a:rPr lang="en-US" dirty="0" err="1" smtClean="0"/>
              <a:t>pada</a:t>
            </a:r>
            <a:r>
              <a:rPr lang="en-US" dirty="0" smtClean="0"/>
              <a:t> </a:t>
            </a:r>
            <a:r>
              <a:rPr lang="en-US" dirty="0" err="1" smtClean="0"/>
              <a:t>hal</a:t>
            </a:r>
            <a:r>
              <a:rPr lang="en-US" dirty="0" smtClean="0"/>
              <a:t> </a:t>
            </a:r>
            <a:r>
              <a:rPr lang="en-US" dirty="0" err="1" smtClean="0"/>
              <a:t>untuk</a:t>
            </a:r>
            <a:r>
              <a:rPr lang="en-US" dirty="0" smtClean="0"/>
              <a:t> </a:t>
            </a:r>
            <a:r>
              <a:rPr lang="en-US" dirty="0" err="1" smtClean="0"/>
              <a:t>alasannya</a:t>
            </a:r>
            <a:r>
              <a:rPr lang="en-US" dirty="0" smtClean="0"/>
              <a:t> </a:t>
            </a:r>
            <a:r>
              <a:rPr lang="en-US" dirty="0" err="1" smtClean="0"/>
              <a:t>tidak</a:t>
            </a:r>
            <a:r>
              <a:rPr lang="en-US" dirty="0" smtClean="0"/>
              <a:t> </a:t>
            </a:r>
            <a:r>
              <a:rPr lang="en-US" dirty="0" err="1" smtClean="0"/>
              <a:t>terdapat</a:t>
            </a:r>
            <a:r>
              <a:rPr lang="en-US" dirty="0" smtClean="0"/>
              <a:t> </a:t>
            </a:r>
            <a:r>
              <a:rPr lang="en-US" dirty="0" err="1" smtClean="0"/>
              <a:t>nash</a:t>
            </a:r>
            <a:r>
              <a:rPr lang="en-US" dirty="0" smtClean="0"/>
              <a:t> yang </a:t>
            </a:r>
            <a:r>
              <a:rPr lang="en-US" dirty="0" err="1" smtClean="0"/>
              <a:t>sharih</a:t>
            </a:r>
            <a:r>
              <a:rPr lang="en-US" dirty="0" smtClean="0"/>
              <a:t> </a:t>
            </a:r>
            <a:r>
              <a:rPr lang="en-US" dirty="0" err="1" smtClean="0"/>
              <a:t>di</a:t>
            </a:r>
            <a:r>
              <a:rPr lang="en-US" dirty="0" smtClean="0"/>
              <a:t> </a:t>
            </a:r>
            <a:r>
              <a:rPr lang="en-US" dirty="0" err="1" smtClean="0"/>
              <a:t>dalam</a:t>
            </a:r>
            <a:r>
              <a:rPr lang="en-US" dirty="0" smtClean="0"/>
              <a:t> al-Qur’an </a:t>
            </a:r>
            <a:r>
              <a:rPr lang="en-US" dirty="0" err="1" smtClean="0"/>
              <a:t>atau</a:t>
            </a:r>
            <a:r>
              <a:rPr lang="en-US" dirty="0" smtClean="0"/>
              <a:t> </a:t>
            </a:r>
            <a:r>
              <a:rPr lang="en-US" dirty="0" err="1" smtClean="0"/>
              <a:t>Sunnah</a:t>
            </a:r>
            <a:r>
              <a:rPr lang="en-US" dirty="0" smtClean="0"/>
              <a:t> </a:t>
            </a:r>
            <a:r>
              <a:rPr lang="en-US" dirty="0" err="1" smtClean="0"/>
              <a:t>shahihah</a:t>
            </a:r>
            <a:r>
              <a:rPr lang="en-US" dirty="0" smtClean="0"/>
              <a:t>, </a:t>
            </a:r>
            <a:r>
              <a:rPr lang="en-US" dirty="0" err="1" smtClean="0"/>
              <a:t>maka</a:t>
            </a:r>
            <a:r>
              <a:rPr lang="en-US" dirty="0" smtClean="0"/>
              <a:t> </a:t>
            </a:r>
            <a:r>
              <a:rPr lang="en-US" dirty="0" err="1" smtClean="0"/>
              <a:t>jalan</a:t>
            </a:r>
            <a:r>
              <a:rPr lang="en-US" dirty="0" smtClean="0"/>
              <a:t> </a:t>
            </a:r>
            <a:r>
              <a:rPr lang="en-US" dirty="0" err="1" smtClean="0"/>
              <a:t>untuk</a:t>
            </a:r>
            <a:r>
              <a:rPr lang="en-US" dirty="0" smtClean="0"/>
              <a:t> </a:t>
            </a:r>
            <a:r>
              <a:rPr lang="en-US" dirty="0" err="1" smtClean="0"/>
              <a:t>mengetahui</a:t>
            </a:r>
            <a:r>
              <a:rPr lang="en-US" dirty="0" smtClean="0"/>
              <a:t> </a:t>
            </a:r>
            <a:r>
              <a:rPr lang="en-US" dirty="0" err="1" smtClean="0"/>
              <a:t>hukumnya</a:t>
            </a:r>
            <a:r>
              <a:rPr lang="en-US" dirty="0" smtClean="0"/>
              <a:t> </a:t>
            </a:r>
            <a:r>
              <a:rPr lang="en-US" dirty="0" err="1" smtClean="0"/>
              <a:t>adalah</a:t>
            </a:r>
            <a:r>
              <a:rPr lang="en-US" dirty="0" smtClean="0"/>
              <a:t> </a:t>
            </a:r>
            <a:r>
              <a:rPr lang="en-US" dirty="0" err="1" smtClean="0"/>
              <a:t>melalui</a:t>
            </a:r>
            <a:r>
              <a:rPr lang="en-US" dirty="0" smtClean="0"/>
              <a:t> </a:t>
            </a:r>
            <a:r>
              <a:rPr lang="en-US" dirty="0" err="1" smtClean="0"/>
              <a:t>ijtihad</a:t>
            </a:r>
            <a:r>
              <a:rPr lang="en-US" dirty="0" smtClean="0"/>
              <a:t> </a:t>
            </a:r>
            <a:r>
              <a:rPr lang="en-US" dirty="0" err="1" smtClean="0"/>
              <a:t>dan</a:t>
            </a:r>
            <a:r>
              <a:rPr lang="en-US" dirty="0" smtClean="0"/>
              <a:t> </a:t>
            </a:r>
            <a:r>
              <a:rPr lang="en-US" dirty="0" err="1" smtClean="0"/>
              <a:t>istinbat</a:t>
            </a:r>
            <a:r>
              <a:rPr lang="en-US" dirty="0" smtClean="0"/>
              <a:t> </a:t>
            </a:r>
            <a:r>
              <a:rPr lang="en-US" dirty="0" err="1" smtClean="0"/>
              <a:t>dari</a:t>
            </a:r>
            <a:r>
              <a:rPr lang="en-US" dirty="0" smtClean="0"/>
              <a:t> </a:t>
            </a:r>
            <a:r>
              <a:rPr lang="en-US" dirty="0" err="1" smtClean="0"/>
              <a:t>nash-nash</a:t>
            </a:r>
            <a:r>
              <a:rPr lang="en-US" dirty="0" smtClean="0"/>
              <a:t> yang </a:t>
            </a:r>
            <a:r>
              <a:rPr lang="en-US" dirty="0" err="1" smtClean="0"/>
              <a:t>ada</a:t>
            </a:r>
            <a:r>
              <a:rPr lang="en-US" dirty="0" smtClean="0"/>
              <a:t> </a:t>
            </a:r>
            <a:r>
              <a:rPr lang="en-US" dirty="0" err="1" smtClean="0"/>
              <a:t>berdasarkan</a:t>
            </a:r>
            <a:r>
              <a:rPr lang="en-US" dirty="0" smtClean="0"/>
              <a:t> </a:t>
            </a:r>
            <a:r>
              <a:rPr lang="en-US" dirty="0" err="1" smtClean="0"/>
              <a:t>persamaan</a:t>
            </a:r>
            <a:r>
              <a:rPr lang="en-US" dirty="0" smtClean="0"/>
              <a:t> ‘</a:t>
            </a:r>
            <a:r>
              <a:rPr lang="en-US" dirty="0" err="1" smtClean="0"/>
              <a:t>illat</a:t>
            </a:r>
            <a:r>
              <a:rPr lang="en-US" dirty="0" smtClean="0"/>
              <a:t> </a:t>
            </a:r>
            <a:r>
              <a:rPr lang="en-US" dirty="0" err="1" smtClean="0"/>
              <a:t>sebagai</a:t>
            </a:r>
            <a:r>
              <a:rPr lang="en-US" dirty="0" smtClean="0"/>
              <a:t> </a:t>
            </a:r>
            <a:r>
              <a:rPr lang="en-US" dirty="0" err="1" smtClean="0"/>
              <a:t>mana</a:t>
            </a:r>
            <a:r>
              <a:rPr lang="en-US" dirty="0" smtClean="0"/>
              <a:t> </a:t>
            </a:r>
            <a:r>
              <a:rPr lang="en-US" dirty="0" err="1" smtClean="0"/>
              <a:t>telah</a:t>
            </a:r>
            <a:r>
              <a:rPr lang="en-US" dirty="0" smtClean="0"/>
              <a:t> </a:t>
            </a:r>
            <a:r>
              <a:rPr lang="en-US" dirty="0" err="1" smtClean="0"/>
              <a:t>dilakukan</a:t>
            </a:r>
            <a:r>
              <a:rPr lang="en-US" dirty="0" smtClean="0"/>
              <a:t> </a:t>
            </a:r>
            <a:r>
              <a:rPr lang="en-US" dirty="0" err="1" smtClean="0"/>
              <a:t>oleh</a:t>
            </a:r>
            <a:r>
              <a:rPr lang="en-US" dirty="0" smtClean="0"/>
              <a:t> </a:t>
            </a:r>
            <a:r>
              <a:rPr lang="en-US" dirty="0" err="1" smtClean="0"/>
              <a:t>ulama</a:t>
            </a:r>
            <a:r>
              <a:rPr lang="en-US" dirty="0" smtClean="0"/>
              <a:t> </a:t>
            </a:r>
            <a:r>
              <a:rPr lang="en-US" dirty="0" err="1" smtClean="0"/>
              <a:t>salaf</a:t>
            </a:r>
            <a:r>
              <a:rPr lang="en-US" dirty="0" smtClean="0"/>
              <a:t> </a:t>
            </a:r>
            <a:r>
              <a:rPr lang="en-US" dirty="0" err="1" smtClean="0"/>
              <a:t>dan</a:t>
            </a:r>
            <a:r>
              <a:rPr lang="en-US" dirty="0" smtClean="0"/>
              <a:t> </a:t>
            </a:r>
            <a:r>
              <a:rPr lang="en-US" dirty="0" err="1" smtClean="0"/>
              <a:t>khalaf</a:t>
            </a:r>
            <a:r>
              <a:rPr lang="en-US" dirty="0" smtClean="0"/>
              <a:t> (PP </a:t>
            </a:r>
            <a:r>
              <a:rPr lang="en-US" dirty="0" err="1" smtClean="0"/>
              <a:t>Muhammadiyah</a:t>
            </a:r>
            <a:r>
              <a:rPr lang="en-US" dirty="0" smtClean="0"/>
              <a:t>, </a:t>
            </a:r>
            <a:r>
              <a:rPr lang="en-US" dirty="0" err="1" smtClean="0"/>
              <a:t>Majelis</a:t>
            </a:r>
            <a:r>
              <a:rPr lang="en-US" dirty="0" smtClean="0"/>
              <a:t> </a:t>
            </a:r>
            <a:r>
              <a:rPr lang="en-US" dirty="0" err="1" smtClean="0"/>
              <a:t>Tarjih</a:t>
            </a:r>
            <a:r>
              <a:rPr lang="en-US" dirty="0" smtClean="0"/>
              <a:t>, </a:t>
            </a:r>
            <a:r>
              <a:rPr lang="en-US" dirty="0" err="1" smtClean="0"/>
              <a:t>Tt</a:t>
            </a:r>
            <a:r>
              <a:rPr lang="en-US" dirty="0" smtClean="0"/>
              <a:t>: 278).</a:t>
            </a:r>
            <a:endParaRPr lang="en-US" dirty="0"/>
          </a:p>
        </p:txBody>
      </p:sp>
    </p:spTree>
    <p:extLst>
      <p:ext uri="{BB962C8B-B14F-4D97-AF65-F5344CB8AC3E}">
        <p14:creationId xmlns:p14="http://schemas.microsoft.com/office/powerpoint/2010/main" val="130699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258839"/>
          </a:xfrm>
        </p:spPr>
        <p:txBody>
          <a:bodyPr>
            <a:normAutofit fontScale="90000"/>
          </a:bodyPr>
          <a:lstStyle/>
          <a:p>
            <a:pPr algn="ctr"/>
            <a:r>
              <a:rPr lang="en-US" dirty="0" err="1" smtClean="0"/>
              <a:t>Syarat</a:t>
            </a:r>
            <a:r>
              <a:rPr lang="en-US" dirty="0" smtClean="0"/>
              <a:t> </a:t>
            </a:r>
            <a:r>
              <a:rPr lang="en-US" dirty="0" err="1" smtClean="0"/>
              <a:t>Qiyas</a:t>
            </a:r>
            <a:endParaRPr lang="en-US" dirty="0"/>
          </a:p>
        </p:txBody>
      </p:sp>
      <p:sp>
        <p:nvSpPr>
          <p:cNvPr id="3" name="Content Placeholder 2"/>
          <p:cNvSpPr>
            <a:spLocks noGrp="1"/>
          </p:cNvSpPr>
          <p:nvPr>
            <p:ph sz="quarter" idx="1"/>
          </p:nvPr>
        </p:nvSpPr>
        <p:spPr>
          <a:xfrm>
            <a:off x="2095472" y="1619794"/>
            <a:ext cx="8067431" cy="4809601"/>
          </a:xfrm>
        </p:spPr>
        <p:txBody>
          <a:bodyPr>
            <a:normAutofit fontScale="85000" lnSpcReduction="20000"/>
          </a:bodyPr>
          <a:lstStyle/>
          <a:p>
            <a:pPr lvl="0"/>
            <a:r>
              <a:rPr lang="en-US" b="1" dirty="0" smtClean="0"/>
              <a:t>Al-</a:t>
            </a:r>
            <a:r>
              <a:rPr lang="en-US" b="1" dirty="0" err="1" smtClean="0"/>
              <a:t>Ashlu</a:t>
            </a:r>
            <a:endParaRPr lang="en-US" dirty="0" smtClean="0"/>
          </a:p>
          <a:p>
            <a:pPr>
              <a:buNone/>
            </a:pPr>
            <a:r>
              <a:rPr lang="en-US" dirty="0" err="1" smtClean="0"/>
              <a:t>Yaitu</a:t>
            </a:r>
            <a:r>
              <a:rPr lang="en-US" dirty="0" smtClean="0"/>
              <a:t> </a:t>
            </a:r>
            <a:r>
              <a:rPr lang="en-US" dirty="0" err="1" smtClean="0"/>
              <a:t>sesuatu</a:t>
            </a:r>
            <a:r>
              <a:rPr lang="en-US" dirty="0" smtClean="0"/>
              <a:t> yang </a:t>
            </a:r>
            <a:r>
              <a:rPr lang="en-US" dirty="0" err="1" smtClean="0"/>
              <a:t>ada</a:t>
            </a:r>
            <a:r>
              <a:rPr lang="en-US" dirty="0" smtClean="0"/>
              <a:t> </a:t>
            </a:r>
            <a:r>
              <a:rPr lang="en-US" dirty="0" err="1" smtClean="0"/>
              <a:t>hukumnya</a:t>
            </a:r>
            <a:r>
              <a:rPr lang="en-US" dirty="0" smtClean="0"/>
              <a:t> </a:t>
            </a:r>
            <a:r>
              <a:rPr lang="en-US" dirty="0" err="1" smtClean="0"/>
              <a:t>dalam</a:t>
            </a:r>
            <a:r>
              <a:rPr lang="en-US" dirty="0" smtClean="0"/>
              <a:t> </a:t>
            </a:r>
            <a:r>
              <a:rPr lang="en-US" dirty="0" err="1" smtClean="0"/>
              <a:t>nash</a:t>
            </a:r>
            <a:r>
              <a:rPr lang="en-US" dirty="0" smtClean="0"/>
              <a:t>. </a:t>
            </a:r>
            <a:r>
              <a:rPr lang="en-US" dirty="0" err="1" smtClean="0"/>
              <a:t>Disebut</a:t>
            </a:r>
            <a:r>
              <a:rPr lang="en-US" dirty="0" smtClean="0"/>
              <a:t> </a:t>
            </a:r>
            <a:r>
              <a:rPr lang="en-US" i="1" dirty="0" err="1" smtClean="0"/>
              <a:t>Maqis</a:t>
            </a:r>
            <a:r>
              <a:rPr lang="en-US" i="1" dirty="0" smtClean="0"/>
              <a:t> </a:t>
            </a:r>
            <a:r>
              <a:rPr lang="en-US" i="1" dirty="0" err="1" smtClean="0"/>
              <a:t>Alaihi</a:t>
            </a:r>
            <a:r>
              <a:rPr lang="en-US" i="1" dirty="0" smtClean="0"/>
              <a:t> </a:t>
            </a:r>
            <a:r>
              <a:rPr lang="en-US" dirty="0" smtClean="0"/>
              <a:t>(yang </a:t>
            </a:r>
            <a:r>
              <a:rPr lang="en-US" dirty="0" err="1" smtClean="0"/>
              <a:t>dijadikan</a:t>
            </a:r>
            <a:r>
              <a:rPr lang="en-US" dirty="0" smtClean="0"/>
              <a:t> </a:t>
            </a:r>
            <a:r>
              <a:rPr lang="en-US" dirty="0" err="1" smtClean="0"/>
              <a:t>ukuran</a:t>
            </a:r>
            <a:r>
              <a:rPr lang="en-US" dirty="0" smtClean="0"/>
              <a:t>), </a:t>
            </a:r>
            <a:r>
              <a:rPr lang="en-US" dirty="0" err="1" smtClean="0"/>
              <a:t>atau</a:t>
            </a:r>
            <a:r>
              <a:rPr lang="en-US" dirty="0" smtClean="0"/>
              <a:t> </a:t>
            </a:r>
            <a:r>
              <a:rPr lang="en-US" i="1" dirty="0" err="1" smtClean="0"/>
              <a:t>Mahmul</a:t>
            </a:r>
            <a:r>
              <a:rPr lang="en-US" i="1" dirty="0" smtClean="0"/>
              <a:t> </a:t>
            </a:r>
            <a:r>
              <a:rPr lang="en-US" i="1" dirty="0" err="1" smtClean="0"/>
              <a:t>Alaihi</a:t>
            </a:r>
            <a:r>
              <a:rPr lang="en-US" i="1" dirty="0" smtClean="0"/>
              <a:t> </a:t>
            </a:r>
            <a:r>
              <a:rPr lang="en-US" dirty="0" smtClean="0"/>
              <a:t>(yang </a:t>
            </a:r>
            <a:r>
              <a:rPr lang="en-US" dirty="0" err="1" smtClean="0"/>
              <a:t>dijadikan</a:t>
            </a:r>
            <a:r>
              <a:rPr lang="en-US" dirty="0" smtClean="0"/>
              <a:t> </a:t>
            </a:r>
            <a:r>
              <a:rPr lang="en-US" dirty="0" err="1" smtClean="0"/>
              <a:t>pertanggungan</a:t>
            </a:r>
            <a:r>
              <a:rPr lang="en-US" dirty="0" smtClean="0"/>
              <a:t>), </a:t>
            </a:r>
            <a:r>
              <a:rPr lang="en-US" dirty="0" err="1" smtClean="0"/>
              <a:t>atau</a:t>
            </a:r>
            <a:r>
              <a:rPr lang="en-US" dirty="0" smtClean="0"/>
              <a:t> </a:t>
            </a:r>
            <a:r>
              <a:rPr lang="en-US" i="1" dirty="0" err="1" smtClean="0"/>
              <a:t>Musyabbah</a:t>
            </a:r>
            <a:r>
              <a:rPr lang="en-US" i="1" dirty="0" smtClean="0"/>
              <a:t> </a:t>
            </a:r>
            <a:r>
              <a:rPr lang="en-US" i="1" dirty="0" err="1" smtClean="0"/>
              <a:t>Bih</a:t>
            </a:r>
            <a:r>
              <a:rPr lang="en-US" i="1" dirty="0" smtClean="0"/>
              <a:t> </a:t>
            </a:r>
            <a:r>
              <a:rPr lang="en-US" dirty="0" smtClean="0"/>
              <a:t>(yang </a:t>
            </a:r>
            <a:r>
              <a:rPr lang="en-US" dirty="0" err="1" smtClean="0"/>
              <a:t>dibuat</a:t>
            </a:r>
            <a:r>
              <a:rPr lang="en-US" dirty="0" smtClean="0"/>
              <a:t> </a:t>
            </a:r>
            <a:r>
              <a:rPr lang="en-US" dirty="0" err="1" smtClean="0"/>
              <a:t>keserupaan</a:t>
            </a:r>
            <a:r>
              <a:rPr lang="en-US" dirty="0" smtClean="0"/>
              <a:t>).</a:t>
            </a:r>
          </a:p>
          <a:p>
            <a:pPr lvl="0"/>
            <a:r>
              <a:rPr lang="en-US" b="1" dirty="0" smtClean="0"/>
              <a:t>Al-</a:t>
            </a:r>
            <a:r>
              <a:rPr lang="en-US" b="1" dirty="0" err="1" smtClean="0"/>
              <a:t>Far’u</a:t>
            </a:r>
            <a:r>
              <a:rPr lang="en-US" b="1" dirty="0" smtClean="0"/>
              <a:t> </a:t>
            </a:r>
            <a:r>
              <a:rPr lang="en-US" b="1" dirty="0" err="1" smtClean="0"/>
              <a:t>atau</a:t>
            </a:r>
            <a:r>
              <a:rPr lang="en-US" b="1" dirty="0" smtClean="0"/>
              <a:t> </a:t>
            </a:r>
            <a:r>
              <a:rPr lang="en-US" b="1" dirty="0" err="1" smtClean="0"/>
              <a:t>Cabang</a:t>
            </a:r>
            <a:endParaRPr lang="en-US" dirty="0" smtClean="0"/>
          </a:p>
          <a:p>
            <a:pPr>
              <a:buNone/>
            </a:pPr>
            <a:r>
              <a:rPr lang="en-US" dirty="0" err="1" smtClean="0"/>
              <a:t>Yaitu</a:t>
            </a:r>
            <a:r>
              <a:rPr lang="en-US" dirty="0" smtClean="0"/>
              <a:t> </a:t>
            </a:r>
            <a:r>
              <a:rPr lang="en-US" dirty="0" err="1" smtClean="0"/>
              <a:t>sesuatu</a:t>
            </a:r>
            <a:r>
              <a:rPr lang="en-US" dirty="0" smtClean="0"/>
              <a:t> yang </a:t>
            </a:r>
            <a:r>
              <a:rPr lang="en-US" dirty="0" err="1" smtClean="0"/>
              <a:t>tidak</a:t>
            </a:r>
            <a:r>
              <a:rPr lang="en-US" dirty="0" smtClean="0"/>
              <a:t> </a:t>
            </a:r>
            <a:r>
              <a:rPr lang="en-US" dirty="0" err="1" smtClean="0"/>
              <a:t>ada</a:t>
            </a:r>
            <a:r>
              <a:rPr lang="en-US" dirty="0" smtClean="0"/>
              <a:t> </a:t>
            </a:r>
            <a:r>
              <a:rPr lang="en-US" dirty="0" err="1" smtClean="0"/>
              <a:t>hukumnya</a:t>
            </a:r>
            <a:r>
              <a:rPr lang="en-US" dirty="0" smtClean="0"/>
              <a:t> </a:t>
            </a:r>
            <a:r>
              <a:rPr lang="en-US" dirty="0" err="1" smtClean="0"/>
              <a:t>dalam</a:t>
            </a:r>
            <a:r>
              <a:rPr lang="en-US" dirty="0" smtClean="0"/>
              <a:t> </a:t>
            </a:r>
            <a:r>
              <a:rPr lang="en-US" dirty="0" err="1" smtClean="0"/>
              <a:t>nash</a:t>
            </a:r>
            <a:r>
              <a:rPr lang="en-US" dirty="0" smtClean="0"/>
              <a:t>, </a:t>
            </a:r>
            <a:r>
              <a:rPr lang="en-US" dirty="0" err="1" smtClean="0"/>
              <a:t>tetapi</a:t>
            </a:r>
            <a:r>
              <a:rPr lang="en-US" dirty="0" smtClean="0"/>
              <a:t> </a:t>
            </a:r>
            <a:r>
              <a:rPr lang="en-US" dirty="0" err="1" smtClean="0"/>
              <a:t>ada</a:t>
            </a:r>
            <a:r>
              <a:rPr lang="en-US" dirty="0" smtClean="0"/>
              <a:t> </a:t>
            </a:r>
            <a:r>
              <a:rPr lang="en-US" dirty="0" err="1" smtClean="0"/>
              <a:t>maksud</a:t>
            </a:r>
            <a:r>
              <a:rPr lang="en-US" dirty="0" smtClean="0"/>
              <a:t> </a:t>
            </a:r>
            <a:r>
              <a:rPr lang="en-US" dirty="0" err="1" smtClean="0"/>
              <a:t>menyamakannya</a:t>
            </a:r>
            <a:r>
              <a:rPr lang="en-US" dirty="0" smtClean="0"/>
              <a:t> </a:t>
            </a:r>
            <a:r>
              <a:rPr lang="en-US" dirty="0" err="1" smtClean="0"/>
              <a:t>kepada</a:t>
            </a:r>
            <a:r>
              <a:rPr lang="en-US" dirty="0" smtClean="0"/>
              <a:t> Al-</a:t>
            </a:r>
            <a:r>
              <a:rPr lang="en-US" dirty="0" err="1" smtClean="0"/>
              <a:t>Ashlu</a:t>
            </a:r>
            <a:r>
              <a:rPr lang="en-US" dirty="0" smtClean="0"/>
              <a:t> </a:t>
            </a:r>
            <a:r>
              <a:rPr lang="en-US" dirty="0" err="1" smtClean="0"/>
              <a:t>dalam</a:t>
            </a:r>
            <a:r>
              <a:rPr lang="en-US" dirty="0" smtClean="0"/>
              <a:t> </a:t>
            </a:r>
            <a:r>
              <a:rPr lang="en-US" dirty="0" err="1" smtClean="0"/>
              <a:t>hukumnya</a:t>
            </a:r>
            <a:r>
              <a:rPr lang="en-US" dirty="0" smtClean="0"/>
              <a:t>. </a:t>
            </a:r>
            <a:r>
              <a:rPr lang="en-US" dirty="0" err="1" smtClean="0"/>
              <a:t>Disebut</a:t>
            </a:r>
            <a:r>
              <a:rPr lang="en-US" dirty="0" smtClean="0"/>
              <a:t> </a:t>
            </a:r>
            <a:r>
              <a:rPr lang="en-US" i="1" dirty="0" smtClean="0"/>
              <a:t>al-</a:t>
            </a:r>
            <a:r>
              <a:rPr lang="en-US" i="1" dirty="0" err="1" smtClean="0"/>
              <a:t>Maqis</a:t>
            </a:r>
            <a:r>
              <a:rPr lang="en-US" i="1" dirty="0" smtClean="0"/>
              <a:t> </a:t>
            </a:r>
            <a:r>
              <a:rPr lang="en-US" dirty="0" smtClean="0"/>
              <a:t>(yang </a:t>
            </a:r>
            <a:r>
              <a:rPr lang="en-US" dirty="0" err="1" smtClean="0"/>
              <a:t>diukur</a:t>
            </a:r>
            <a:r>
              <a:rPr lang="en-US" dirty="0" smtClean="0"/>
              <a:t>) </a:t>
            </a:r>
            <a:r>
              <a:rPr lang="en-US" dirty="0" err="1" smtClean="0"/>
              <a:t>atau</a:t>
            </a:r>
            <a:r>
              <a:rPr lang="en-US" dirty="0" smtClean="0"/>
              <a:t> </a:t>
            </a:r>
            <a:r>
              <a:rPr lang="en-US" i="1" dirty="0" smtClean="0"/>
              <a:t>al-</a:t>
            </a:r>
            <a:r>
              <a:rPr lang="en-US" i="1" dirty="0" err="1" smtClean="0"/>
              <a:t>Mahmul</a:t>
            </a:r>
            <a:r>
              <a:rPr lang="en-US" i="1" dirty="0" smtClean="0"/>
              <a:t> </a:t>
            </a:r>
            <a:r>
              <a:rPr lang="en-US" dirty="0" smtClean="0"/>
              <a:t>(yang </a:t>
            </a:r>
            <a:r>
              <a:rPr lang="en-US" dirty="0" err="1" smtClean="0"/>
              <a:t>dibawa</a:t>
            </a:r>
            <a:r>
              <a:rPr lang="en-US" dirty="0" smtClean="0"/>
              <a:t>) </a:t>
            </a:r>
            <a:r>
              <a:rPr lang="en-US" dirty="0" err="1" smtClean="0"/>
              <a:t>atau</a:t>
            </a:r>
            <a:r>
              <a:rPr lang="en-US" dirty="0" smtClean="0"/>
              <a:t> </a:t>
            </a:r>
            <a:r>
              <a:rPr lang="en-US" i="1" dirty="0" err="1" smtClean="0"/>
              <a:t>Mushabbah</a:t>
            </a:r>
            <a:r>
              <a:rPr lang="en-US" i="1" dirty="0" smtClean="0"/>
              <a:t> </a:t>
            </a:r>
            <a:r>
              <a:rPr lang="en-US" dirty="0" smtClean="0"/>
              <a:t>(yang </a:t>
            </a:r>
            <a:r>
              <a:rPr lang="en-US" dirty="0" err="1" smtClean="0"/>
              <a:t>diserupakan</a:t>
            </a:r>
            <a:r>
              <a:rPr lang="en-US" dirty="0" smtClean="0"/>
              <a:t>).</a:t>
            </a:r>
          </a:p>
          <a:p>
            <a:r>
              <a:rPr lang="de-DE" b="1" dirty="0" smtClean="0"/>
              <a:t>Hukum Ashal atau Hukum Pokok</a:t>
            </a:r>
          </a:p>
          <a:p>
            <a:pPr>
              <a:buNone/>
            </a:pPr>
            <a:r>
              <a:rPr lang="en-US" dirty="0" err="1" smtClean="0"/>
              <a:t>Yaitu</a:t>
            </a:r>
            <a:r>
              <a:rPr lang="en-US" dirty="0" smtClean="0"/>
              <a:t> </a:t>
            </a:r>
            <a:r>
              <a:rPr lang="en-US" dirty="0" err="1" smtClean="0"/>
              <a:t>hukum</a:t>
            </a:r>
            <a:r>
              <a:rPr lang="en-US" dirty="0" smtClean="0"/>
              <a:t> </a:t>
            </a:r>
            <a:r>
              <a:rPr lang="en-US" dirty="0" err="1" smtClean="0"/>
              <a:t>syara</a:t>
            </a:r>
            <a:r>
              <a:rPr lang="en-US" dirty="0" smtClean="0"/>
              <a:t> yang </a:t>
            </a:r>
            <a:r>
              <a:rPr lang="en-US" dirty="0" err="1" smtClean="0"/>
              <a:t>ada</a:t>
            </a:r>
            <a:r>
              <a:rPr lang="en-US" dirty="0" smtClean="0"/>
              <a:t> </a:t>
            </a:r>
            <a:r>
              <a:rPr lang="en-US" dirty="0" err="1" smtClean="0"/>
              <a:t>nashnya</a:t>
            </a:r>
            <a:r>
              <a:rPr lang="en-US" dirty="0" smtClean="0"/>
              <a:t> </a:t>
            </a:r>
            <a:r>
              <a:rPr lang="en-US" dirty="0" err="1" smtClean="0"/>
              <a:t>menurut</a:t>
            </a:r>
            <a:r>
              <a:rPr lang="en-US" dirty="0" smtClean="0"/>
              <a:t> </a:t>
            </a:r>
            <a:r>
              <a:rPr lang="en-US" dirty="0" err="1" smtClean="0"/>
              <a:t>asal</a:t>
            </a:r>
            <a:r>
              <a:rPr lang="en-US" dirty="0" smtClean="0"/>
              <a:t> </a:t>
            </a:r>
            <a:r>
              <a:rPr lang="en-US" dirty="0" err="1" smtClean="0"/>
              <a:t>dan</a:t>
            </a:r>
            <a:r>
              <a:rPr lang="en-US" dirty="0" smtClean="0"/>
              <a:t> </a:t>
            </a:r>
            <a:r>
              <a:rPr lang="en-US" dirty="0" err="1" smtClean="0"/>
              <a:t>dimaksud</a:t>
            </a:r>
            <a:r>
              <a:rPr lang="en-US" dirty="0" smtClean="0"/>
              <a:t> </a:t>
            </a:r>
            <a:r>
              <a:rPr lang="en-US" dirty="0" err="1" smtClean="0"/>
              <a:t>dengan</a:t>
            </a:r>
            <a:r>
              <a:rPr lang="en-US" dirty="0" smtClean="0"/>
              <a:t> </a:t>
            </a:r>
            <a:r>
              <a:rPr lang="en-US" dirty="0" err="1" smtClean="0"/>
              <a:t>ini</a:t>
            </a:r>
            <a:r>
              <a:rPr lang="en-US" dirty="0" smtClean="0"/>
              <a:t> </a:t>
            </a:r>
            <a:r>
              <a:rPr lang="en-US" dirty="0" err="1" smtClean="0"/>
              <a:t>sebagai</a:t>
            </a:r>
            <a:r>
              <a:rPr lang="en-US" dirty="0" smtClean="0"/>
              <a:t> </a:t>
            </a:r>
            <a:r>
              <a:rPr lang="en-US" dirty="0" err="1" smtClean="0"/>
              <a:t>pangkal</a:t>
            </a:r>
            <a:r>
              <a:rPr lang="en-US" dirty="0" smtClean="0"/>
              <a:t> </a:t>
            </a:r>
            <a:r>
              <a:rPr lang="en-US" dirty="0" err="1" smtClean="0"/>
              <a:t>hukum</a:t>
            </a:r>
            <a:r>
              <a:rPr lang="en-US" dirty="0" smtClean="0"/>
              <a:t> </a:t>
            </a:r>
            <a:r>
              <a:rPr lang="en-US" dirty="0" err="1" smtClean="0"/>
              <a:t>bagi</a:t>
            </a:r>
            <a:r>
              <a:rPr lang="en-US" dirty="0" smtClean="0"/>
              <a:t> </a:t>
            </a:r>
            <a:r>
              <a:rPr lang="en-US" dirty="0" err="1" smtClean="0"/>
              <a:t>cabang</a:t>
            </a:r>
            <a:r>
              <a:rPr lang="en-US" dirty="0" smtClean="0"/>
              <a:t>.</a:t>
            </a:r>
            <a:endParaRPr lang="de-DE" b="1" dirty="0" smtClean="0"/>
          </a:p>
          <a:p>
            <a:r>
              <a:rPr lang="en-US" b="1" dirty="0" smtClean="0"/>
              <a:t>Al-</a:t>
            </a:r>
            <a:r>
              <a:rPr lang="en-US" b="1" dirty="0" err="1" smtClean="0"/>
              <a:t>illat</a:t>
            </a:r>
            <a:r>
              <a:rPr lang="en-US" b="1" dirty="0" smtClean="0"/>
              <a:t>/ ‘</a:t>
            </a:r>
            <a:r>
              <a:rPr lang="en-US" b="1" dirty="0" err="1" smtClean="0"/>
              <a:t>illat</a:t>
            </a:r>
            <a:r>
              <a:rPr lang="en-US" b="1" dirty="0" smtClean="0"/>
              <a:t> </a:t>
            </a:r>
            <a:r>
              <a:rPr lang="en-US" b="1" dirty="0" err="1" smtClean="0"/>
              <a:t>Hukum</a:t>
            </a:r>
            <a:endParaRPr lang="en-US" b="1" dirty="0" smtClean="0"/>
          </a:p>
          <a:p>
            <a:pPr>
              <a:buNone/>
            </a:pPr>
            <a:r>
              <a:rPr lang="en-US" dirty="0" err="1" smtClean="0"/>
              <a:t>Yaitu</a:t>
            </a:r>
            <a:r>
              <a:rPr lang="en-US" dirty="0" smtClean="0"/>
              <a:t> </a:t>
            </a:r>
            <a:r>
              <a:rPr lang="en-US" dirty="0" err="1" smtClean="0"/>
              <a:t>keadaan</a:t>
            </a:r>
            <a:r>
              <a:rPr lang="en-US" dirty="0" smtClean="0"/>
              <a:t> yang </a:t>
            </a:r>
            <a:r>
              <a:rPr lang="en-US" dirty="0" err="1" smtClean="0"/>
              <a:t>dijadikan</a:t>
            </a:r>
            <a:r>
              <a:rPr lang="en-US" dirty="0" smtClean="0"/>
              <a:t> </a:t>
            </a:r>
            <a:r>
              <a:rPr lang="en-US" dirty="0" err="1" smtClean="0"/>
              <a:t>dasar</a:t>
            </a:r>
            <a:r>
              <a:rPr lang="en-US" dirty="0" smtClean="0"/>
              <a:t> </a:t>
            </a:r>
            <a:r>
              <a:rPr lang="en-US" dirty="0" err="1" smtClean="0"/>
              <a:t>oleh</a:t>
            </a:r>
            <a:r>
              <a:rPr lang="en-US" dirty="0" smtClean="0"/>
              <a:t> </a:t>
            </a:r>
            <a:r>
              <a:rPr lang="en-US" dirty="0" err="1" smtClean="0"/>
              <a:t>hukum</a:t>
            </a:r>
            <a:r>
              <a:rPr lang="en-US" dirty="0" smtClean="0"/>
              <a:t> </a:t>
            </a:r>
            <a:r>
              <a:rPr lang="en-US" dirty="0" err="1" smtClean="0"/>
              <a:t>Asal</a:t>
            </a:r>
            <a:r>
              <a:rPr lang="en-US" dirty="0" smtClean="0"/>
              <a:t> </a:t>
            </a:r>
            <a:r>
              <a:rPr lang="en-US" dirty="0" err="1" smtClean="0"/>
              <a:t>berdasarkan</a:t>
            </a:r>
            <a:r>
              <a:rPr lang="en-US" dirty="0" smtClean="0"/>
              <a:t> </a:t>
            </a:r>
            <a:r>
              <a:rPr lang="en-US" dirty="0" err="1" smtClean="0"/>
              <a:t>wujudnya</a:t>
            </a:r>
            <a:r>
              <a:rPr lang="en-US" dirty="0" smtClean="0"/>
              <a:t> </a:t>
            </a:r>
            <a:r>
              <a:rPr lang="en-US" dirty="0" err="1" smtClean="0"/>
              <a:t>keadaan</a:t>
            </a:r>
            <a:r>
              <a:rPr lang="en-US" dirty="0" smtClean="0"/>
              <a:t> </a:t>
            </a:r>
            <a:r>
              <a:rPr lang="en-US" dirty="0" err="1" smtClean="0"/>
              <a:t>itu</a:t>
            </a:r>
            <a:r>
              <a:rPr lang="en-US" dirty="0" smtClean="0"/>
              <a:t> </a:t>
            </a:r>
            <a:r>
              <a:rPr lang="en-US" dirty="0" err="1" smtClean="0"/>
              <a:t>pada</a:t>
            </a:r>
            <a:r>
              <a:rPr lang="en-US" dirty="0" smtClean="0"/>
              <a:t> </a:t>
            </a:r>
            <a:r>
              <a:rPr lang="en-US" dirty="0" err="1" smtClean="0"/>
              <a:t>cabang</a:t>
            </a:r>
            <a:r>
              <a:rPr lang="en-US" dirty="0" smtClean="0"/>
              <a:t>, </a:t>
            </a:r>
            <a:r>
              <a:rPr lang="en-US" dirty="0" err="1" smtClean="0"/>
              <a:t>maka</a:t>
            </a:r>
            <a:r>
              <a:rPr lang="en-US" dirty="0" smtClean="0"/>
              <a:t> </a:t>
            </a:r>
            <a:r>
              <a:rPr lang="en-US" dirty="0" err="1" smtClean="0"/>
              <a:t>disamakanlah</a:t>
            </a:r>
            <a:r>
              <a:rPr lang="en-US" dirty="0" smtClean="0"/>
              <a:t> </a:t>
            </a:r>
            <a:r>
              <a:rPr lang="en-US" dirty="0" err="1" smtClean="0"/>
              <a:t>cabang</a:t>
            </a:r>
            <a:r>
              <a:rPr lang="en-US" dirty="0" smtClean="0"/>
              <a:t> </a:t>
            </a:r>
            <a:r>
              <a:rPr lang="en-US" dirty="0" err="1" smtClean="0"/>
              <a:t>itu</a:t>
            </a:r>
            <a:r>
              <a:rPr lang="en-US" dirty="0" smtClean="0"/>
              <a:t> </a:t>
            </a:r>
            <a:r>
              <a:rPr lang="en-US" dirty="0" err="1" smtClean="0"/>
              <a:t>kepada</a:t>
            </a:r>
            <a:r>
              <a:rPr lang="en-US" dirty="0" smtClean="0"/>
              <a:t> </a:t>
            </a:r>
            <a:r>
              <a:rPr lang="en-US" dirty="0" err="1" smtClean="0"/>
              <a:t>asal</a:t>
            </a:r>
            <a:r>
              <a:rPr lang="en-US" dirty="0" smtClean="0"/>
              <a:t>, </a:t>
            </a:r>
            <a:r>
              <a:rPr lang="en-US" dirty="0" err="1" smtClean="0"/>
              <a:t>mengenai</a:t>
            </a:r>
            <a:r>
              <a:rPr lang="en-US" dirty="0" smtClean="0"/>
              <a:t> </a:t>
            </a:r>
            <a:r>
              <a:rPr lang="en-US" dirty="0" err="1" smtClean="0"/>
              <a:t>hukumnya</a:t>
            </a: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2342076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DASAR</a:t>
            </a:r>
            <a:endParaRPr lang="en-US" dirty="0"/>
          </a:p>
        </p:txBody>
      </p:sp>
      <p:sp>
        <p:nvSpPr>
          <p:cNvPr id="3" name="Content Placeholder 2"/>
          <p:cNvSpPr>
            <a:spLocks noGrp="1"/>
          </p:cNvSpPr>
          <p:nvPr>
            <p:ph idx="1"/>
          </p:nvPr>
        </p:nvSpPr>
        <p:spPr/>
        <p:txBody>
          <a:bodyPr/>
          <a:lstStyle/>
          <a:p>
            <a:r>
              <a:rPr lang="en-US" dirty="0" smtClean="0"/>
              <a:t>MASAIL KHAMSAH</a:t>
            </a:r>
          </a:p>
          <a:p>
            <a:r>
              <a:rPr lang="en-US" dirty="0" smtClean="0"/>
              <a:t>MKCHM</a:t>
            </a:r>
          </a:p>
          <a:p>
            <a:r>
              <a:rPr lang="en-US" dirty="0" smtClean="0"/>
              <a:t>PHIWM</a:t>
            </a:r>
          </a:p>
          <a:p>
            <a:r>
              <a:rPr lang="en-US" dirty="0" smtClean="0"/>
              <a:t>MADM</a:t>
            </a:r>
          </a:p>
        </p:txBody>
      </p:sp>
    </p:spTree>
    <p:extLst>
      <p:ext uri="{BB962C8B-B14F-4D97-AF65-F5344CB8AC3E}">
        <p14:creationId xmlns:p14="http://schemas.microsoft.com/office/powerpoint/2010/main" val="2610866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Pembagian</a:t>
            </a:r>
            <a:r>
              <a:rPr lang="en-US" dirty="0" smtClean="0"/>
              <a:t> </a:t>
            </a:r>
            <a:r>
              <a:rPr lang="en-US" dirty="0" err="1" smtClean="0"/>
              <a:t>Qiyas</a:t>
            </a:r>
            <a:endParaRPr lang="en-US" dirty="0"/>
          </a:p>
        </p:txBody>
      </p:sp>
      <p:sp>
        <p:nvSpPr>
          <p:cNvPr id="3" name="Content Placeholder 2"/>
          <p:cNvSpPr>
            <a:spLocks noGrp="1"/>
          </p:cNvSpPr>
          <p:nvPr>
            <p:ph idx="1"/>
          </p:nvPr>
        </p:nvSpPr>
        <p:spPr/>
        <p:txBody>
          <a:bodyPr>
            <a:normAutofit fontScale="92500"/>
          </a:bodyPr>
          <a:lstStyle/>
          <a:p>
            <a:r>
              <a:rPr lang="en-US" dirty="0" err="1" smtClean="0"/>
              <a:t>Qiyasul</a:t>
            </a:r>
            <a:r>
              <a:rPr lang="en-US" dirty="0" smtClean="0"/>
              <a:t> </a:t>
            </a:r>
            <a:r>
              <a:rPr lang="en-US" dirty="0" err="1" smtClean="0"/>
              <a:t>Íllat</a:t>
            </a:r>
            <a:endParaRPr lang="en-US" dirty="0" smtClean="0"/>
          </a:p>
          <a:p>
            <a:pPr lvl="1"/>
            <a:r>
              <a:rPr lang="en-US" dirty="0" err="1" smtClean="0"/>
              <a:t>Qiyas</a:t>
            </a:r>
            <a:r>
              <a:rPr lang="en-US" dirty="0" smtClean="0"/>
              <a:t> yang </a:t>
            </a:r>
            <a:r>
              <a:rPr lang="en-US" dirty="0" err="1" smtClean="0"/>
              <a:t>illatnya</a:t>
            </a:r>
            <a:r>
              <a:rPr lang="en-US" dirty="0" smtClean="0"/>
              <a:t> </a:t>
            </a:r>
            <a:r>
              <a:rPr lang="en-US" dirty="0" err="1" smtClean="0"/>
              <a:t>mewajibkan</a:t>
            </a:r>
            <a:r>
              <a:rPr lang="en-US" dirty="0" smtClean="0"/>
              <a:t> </a:t>
            </a:r>
            <a:r>
              <a:rPr lang="en-US" dirty="0" err="1" smtClean="0"/>
              <a:t>timbulnya</a:t>
            </a:r>
            <a:r>
              <a:rPr lang="en-US" dirty="0" smtClean="0"/>
              <a:t> </a:t>
            </a:r>
            <a:r>
              <a:rPr lang="en-US" dirty="0" err="1" smtClean="0"/>
              <a:t>hukum</a:t>
            </a:r>
            <a:r>
              <a:rPr lang="en-US" dirty="0" smtClean="0"/>
              <a:t> (ex; </a:t>
            </a:r>
            <a:r>
              <a:rPr lang="en-US" dirty="0" err="1" smtClean="0"/>
              <a:t>qiyas</a:t>
            </a:r>
            <a:r>
              <a:rPr lang="en-US" dirty="0" smtClean="0"/>
              <a:t> </a:t>
            </a:r>
            <a:r>
              <a:rPr lang="en-US" dirty="0" err="1" smtClean="0"/>
              <a:t>membentak</a:t>
            </a:r>
            <a:r>
              <a:rPr lang="en-US" dirty="0" smtClean="0"/>
              <a:t> </a:t>
            </a:r>
            <a:r>
              <a:rPr lang="en-US" dirty="0" err="1" smtClean="0"/>
              <a:t>ortu</a:t>
            </a:r>
            <a:r>
              <a:rPr lang="en-US" dirty="0" smtClean="0"/>
              <a:t> </a:t>
            </a:r>
            <a:r>
              <a:rPr lang="en-US" dirty="0" err="1" smtClean="0"/>
              <a:t>dengan</a:t>
            </a:r>
            <a:r>
              <a:rPr lang="en-US" dirty="0" smtClean="0"/>
              <a:t> </a:t>
            </a:r>
            <a:r>
              <a:rPr lang="en-US" dirty="0" err="1" smtClean="0"/>
              <a:t>memukulnya</a:t>
            </a:r>
            <a:r>
              <a:rPr lang="en-US" dirty="0" smtClean="0"/>
              <a:t>)</a:t>
            </a:r>
            <a:endParaRPr lang="en-US" dirty="0"/>
          </a:p>
          <a:p>
            <a:r>
              <a:rPr lang="en-US" dirty="0" err="1" smtClean="0"/>
              <a:t>Qiyasu</a:t>
            </a:r>
            <a:r>
              <a:rPr lang="en-US" dirty="0" smtClean="0"/>
              <a:t> Ad-</a:t>
            </a:r>
            <a:r>
              <a:rPr lang="en-US" dirty="0" err="1" smtClean="0"/>
              <a:t>Dilalah</a:t>
            </a:r>
            <a:endParaRPr lang="en-US" dirty="0" smtClean="0"/>
          </a:p>
          <a:p>
            <a:pPr lvl="1"/>
            <a:r>
              <a:rPr lang="en-US" dirty="0" err="1" smtClean="0"/>
              <a:t>Qiyasyang</a:t>
            </a:r>
            <a:r>
              <a:rPr lang="en-US" dirty="0" smtClean="0"/>
              <a:t> </a:t>
            </a:r>
            <a:r>
              <a:rPr lang="en-US" dirty="0" err="1" smtClean="0"/>
              <a:t>íllatnya</a:t>
            </a:r>
            <a:r>
              <a:rPr lang="en-US" dirty="0" smtClean="0"/>
              <a:t> </a:t>
            </a:r>
            <a:r>
              <a:rPr lang="en-US" dirty="0" err="1" smtClean="0"/>
              <a:t>menjadi</a:t>
            </a:r>
            <a:r>
              <a:rPr lang="en-US" dirty="0" smtClean="0"/>
              <a:t> </a:t>
            </a:r>
            <a:r>
              <a:rPr lang="en-US" dirty="0" err="1" smtClean="0"/>
              <a:t>petunjuk</a:t>
            </a:r>
            <a:r>
              <a:rPr lang="en-US" dirty="0" smtClean="0"/>
              <a:t> </a:t>
            </a:r>
            <a:r>
              <a:rPr lang="en-US" dirty="0" err="1" smtClean="0"/>
              <a:t>hukum</a:t>
            </a:r>
            <a:r>
              <a:rPr lang="en-US" dirty="0" smtClean="0"/>
              <a:t> (</a:t>
            </a:r>
            <a:r>
              <a:rPr lang="en-US" dirty="0" err="1" smtClean="0"/>
              <a:t>sehingga</a:t>
            </a:r>
            <a:r>
              <a:rPr lang="en-US" dirty="0" smtClean="0"/>
              <a:t> </a:t>
            </a:r>
            <a:r>
              <a:rPr lang="en-US" dirty="0" err="1" smtClean="0"/>
              <a:t>berpeluang</a:t>
            </a:r>
            <a:r>
              <a:rPr lang="en-US" dirty="0" smtClean="0"/>
              <a:t> </a:t>
            </a:r>
            <a:r>
              <a:rPr lang="en-US" dirty="0" err="1" smtClean="0"/>
              <a:t>adanya</a:t>
            </a:r>
            <a:r>
              <a:rPr lang="en-US" dirty="0" smtClean="0"/>
              <a:t> </a:t>
            </a:r>
            <a:r>
              <a:rPr lang="en-US" dirty="0" err="1" smtClean="0"/>
              <a:t>khilaf</a:t>
            </a:r>
            <a:r>
              <a:rPr lang="en-US" dirty="0" smtClean="0"/>
              <a:t>) ex: zakat </a:t>
            </a:r>
            <a:r>
              <a:rPr lang="en-US" dirty="0" err="1" smtClean="0"/>
              <a:t>harta</a:t>
            </a:r>
            <a:r>
              <a:rPr lang="en-US" dirty="0" smtClean="0"/>
              <a:t> </a:t>
            </a:r>
            <a:r>
              <a:rPr lang="en-US" dirty="0" err="1" smtClean="0"/>
              <a:t>anak</a:t>
            </a:r>
            <a:r>
              <a:rPr lang="en-US" dirty="0" smtClean="0"/>
              <a:t> </a:t>
            </a:r>
            <a:r>
              <a:rPr lang="en-US" dirty="0" err="1" smtClean="0"/>
              <a:t>yatim</a:t>
            </a:r>
            <a:r>
              <a:rPr lang="en-US" dirty="0" smtClean="0"/>
              <a:t>, </a:t>
            </a:r>
            <a:endParaRPr lang="en-US" dirty="0"/>
          </a:p>
          <a:p>
            <a:r>
              <a:rPr lang="en-US" dirty="0" err="1" smtClean="0"/>
              <a:t>Qiyasu</a:t>
            </a:r>
            <a:r>
              <a:rPr lang="en-US" dirty="0" smtClean="0"/>
              <a:t> </a:t>
            </a:r>
            <a:r>
              <a:rPr lang="en-US" dirty="0" err="1" smtClean="0"/>
              <a:t>Syibhi</a:t>
            </a:r>
            <a:endParaRPr lang="en-US" dirty="0" smtClean="0"/>
          </a:p>
          <a:p>
            <a:pPr lvl="1"/>
            <a:r>
              <a:rPr lang="en-US" dirty="0" err="1" smtClean="0"/>
              <a:t>Menyamakan</a:t>
            </a:r>
            <a:r>
              <a:rPr lang="en-US" dirty="0" smtClean="0"/>
              <a:t> </a:t>
            </a:r>
            <a:r>
              <a:rPr lang="en-US" dirty="0" err="1" smtClean="0"/>
              <a:t>furu’pada</a:t>
            </a:r>
            <a:r>
              <a:rPr lang="en-US" dirty="0" smtClean="0"/>
              <a:t> </a:t>
            </a:r>
            <a:r>
              <a:rPr lang="en-US" dirty="0" err="1" smtClean="0"/>
              <a:t>dua</a:t>
            </a:r>
            <a:r>
              <a:rPr lang="en-US" dirty="0" smtClean="0"/>
              <a:t> </a:t>
            </a:r>
            <a:r>
              <a:rPr lang="en-US" dirty="0" err="1" smtClean="0"/>
              <a:t>ashal</a:t>
            </a:r>
            <a:r>
              <a:rPr lang="en-US" dirty="0" smtClean="0"/>
              <a:t> </a:t>
            </a:r>
            <a:r>
              <a:rPr lang="en-US" dirty="0" err="1" smtClean="0"/>
              <a:t>dengan</a:t>
            </a:r>
            <a:r>
              <a:rPr lang="en-US" dirty="0" smtClean="0"/>
              <a:t> </a:t>
            </a:r>
            <a:r>
              <a:rPr lang="en-US" dirty="0" err="1" smtClean="0"/>
              <a:t>mempertimbangkan</a:t>
            </a:r>
            <a:r>
              <a:rPr lang="en-US" dirty="0" smtClean="0"/>
              <a:t> </a:t>
            </a:r>
            <a:r>
              <a:rPr lang="en-US" dirty="0" err="1" smtClean="0"/>
              <a:t>kebanyakan</a:t>
            </a:r>
            <a:r>
              <a:rPr lang="en-US" dirty="0" smtClean="0"/>
              <a:t> </a:t>
            </a:r>
            <a:r>
              <a:rPr lang="en-US" dirty="0" err="1" smtClean="0"/>
              <a:t>kesamaan</a:t>
            </a:r>
            <a:r>
              <a:rPr lang="en-US" dirty="0" smtClean="0"/>
              <a:t> </a:t>
            </a:r>
            <a:r>
              <a:rPr lang="en-US" dirty="0" err="1" smtClean="0"/>
              <a:t>illat</a:t>
            </a:r>
            <a:r>
              <a:rPr lang="en-US" smtClean="0"/>
              <a:t>.</a:t>
            </a:r>
            <a:endParaRPr lang="en-US" dirty="0"/>
          </a:p>
        </p:txBody>
      </p:sp>
    </p:spTree>
    <p:extLst>
      <p:ext uri="{BB962C8B-B14F-4D97-AF65-F5344CB8AC3E}">
        <p14:creationId xmlns:p14="http://schemas.microsoft.com/office/powerpoint/2010/main" val="1529351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Contoh</a:t>
            </a:r>
            <a:r>
              <a:rPr lang="en-US" dirty="0" smtClean="0"/>
              <a:t> </a:t>
            </a:r>
            <a:r>
              <a:rPr lang="en-US" dirty="0" err="1" smtClean="0"/>
              <a:t>Qiyas</a:t>
            </a:r>
            <a:endParaRPr lang="en-US" dirty="0"/>
          </a:p>
        </p:txBody>
      </p:sp>
      <p:sp>
        <p:nvSpPr>
          <p:cNvPr id="4" name="Content Placeholder 3"/>
          <p:cNvSpPr>
            <a:spLocks noGrp="1"/>
          </p:cNvSpPr>
          <p:nvPr>
            <p:ph sz="quarter" idx="1"/>
          </p:nvPr>
        </p:nvSpPr>
        <p:spPr>
          <a:xfrm>
            <a:off x="6738942" y="2928934"/>
            <a:ext cx="3437024"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dirty="0" err="1" smtClean="0"/>
              <a:t>Membahayakan</a:t>
            </a:r>
            <a:r>
              <a:rPr lang="en-US" dirty="0" smtClean="0"/>
              <a:t> </a:t>
            </a:r>
            <a:r>
              <a:rPr lang="en-US" dirty="0" err="1" smtClean="0"/>
              <a:t>akal</a:t>
            </a:r>
            <a:r>
              <a:rPr lang="en-US" dirty="0" smtClean="0"/>
              <a:t> </a:t>
            </a:r>
            <a:r>
              <a:rPr lang="en-US" dirty="0" err="1" smtClean="0"/>
              <a:t>dan</a:t>
            </a:r>
            <a:r>
              <a:rPr lang="en-US" dirty="0" smtClean="0"/>
              <a:t> </a:t>
            </a:r>
            <a:r>
              <a:rPr lang="en-US" u="sng" dirty="0" err="1" smtClean="0"/>
              <a:t>kesehatan</a:t>
            </a:r>
            <a:endParaRPr lang="en-US" u="sng" dirty="0" smtClean="0"/>
          </a:p>
          <a:p>
            <a:pPr algn="ctr"/>
            <a:r>
              <a:rPr lang="en-US" dirty="0" smtClean="0"/>
              <a:t>Al-</a:t>
            </a:r>
            <a:r>
              <a:rPr lang="en-US" dirty="0" err="1" smtClean="0"/>
              <a:t>Illatu</a:t>
            </a:r>
            <a:endParaRPr lang="en-US" dirty="0"/>
          </a:p>
        </p:txBody>
      </p:sp>
      <p:sp>
        <p:nvSpPr>
          <p:cNvPr id="5" name="Oval 4"/>
          <p:cNvSpPr/>
          <p:nvPr/>
        </p:nvSpPr>
        <p:spPr>
          <a:xfrm>
            <a:off x="2524100" y="2214554"/>
            <a:ext cx="2000264"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err="1" smtClean="0"/>
              <a:t>Khamar</a:t>
            </a:r>
            <a:endParaRPr lang="en-US" u="sng" dirty="0" smtClean="0"/>
          </a:p>
          <a:p>
            <a:pPr algn="ctr"/>
            <a:r>
              <a:rPr lang="en-US" dirty="0" smtClean="0"/>
              <a:t>Al-</a:t>
            </a:r>
            <a:r>
              <a:rPr lang="en-US" dirty="0" err="1" smtClean="0"/>
              <a:t>Ashlu</a:t>
            </a:r>
            <a:endParaRPr lang="en-US" dirty="0"/>
          </a:p>
        </p:txBody>
      </p:sp>
      <p:sp>
        <p:nvSpPr>
          <p:cNvPr id="6" name="Oval 5"/>
          <p:cNvSpPr/>
          <p:nvPr/>
        </p:nvSpPr>
        <p:spPr>
          <a:xfrm>
            <a:off x="2666976" y="4929198"/>
            <a:ext cx="2000264"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err="1" smtClean="0"/>
              <a:t>Rokok</a:t>
            </a:r>
            <a:endParaRPr lang="en-US" u="sng" dirty="0" smtClean="0"/>
          </a:p>
          <a:p>
            <a:pPr algn="ctr"/>
            <a:r>
              <a:rPr lang="en-US" dirty="0" smtClean="0"/>
              <a:t>Al-</a:t>
            </a:r>
            <a:r>
              <a:rPr lang="en-US" dirty="0" err="1" smtClean="0"/>
              <a:t>Farú</a:t>
            </a:r>
            <a:endParaRPr lang="en-US" dirty="0"/>
          </a:p>
        </p:txBody>
      </p:sp>
      <p:sp>
        <p:nvSpPr>
          <p:cNvPr id="9" name="Oval 8"/>
          <p:cNvSpPr/>
          <p:nvPr/>
        </p:nvSpPr>
        <p:spPr>
          <a:xfrm>
            <a:off x="1295402" y="3451856"/>
            <a:ext cx="245363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err="1" smtClean="0"/>
              <a:t>Hukum</a:t>
            </a:r>
            <a:r>
              <a:rPr lang="en-US" u="sng" dirty="0" smtClean="0"/>
              <a:t> </a:t>
            </a:r>
            <a:r>
              <a:rPr lang="en-US" u="sng" dirty="0" err="1" smtClean="0"/>
              <a:t>Khmar</a:t>
            </a:r>
            <a:r>
              <a:rPr lang="en-US" u="sng" dirty="0" smtClean="0"/>
              <a:t> Haram</a:t>
            </a:r>
          </a:p>
          <a:p>
            <a:pPr algn="ctr"/>
            <a:r>
              <a:rPr lang="en-US" dirty="0" smtClean="0"/>
              <a:t>Al-</a:t>
            </a:r>
            <a:r>
              <a:rPr lang="en-US" dirty="0" err="1" smtClean="0"/>
              <a:t>Hukmu</a:t>
            </a:r>
            <a:endParaRPr lang="en-US" dirty="0"/>
          </a:p>
        </p:txBody>
      </p:sp>
      <p:cxnSp>
        <p:nvCxnSpPr>
          <p:cNvPr id="11" name="Elbow Connector 10"/>
          <p:cNvCxnSpPr>
            <a:endCxn id="4" idx="2"/>
          </p:cNvCxnSpPr>
          <p:nvPr/>
        </p:nvCxnSpPr>
        <p:spPr>
          <a:xfrm>
            <a:off x="4667240" y="2786058"/>
            <a:ext cx="2071702" cy="9644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 idx="4"/>
            <a:endCxn id="9" idx="0"/>
          </p:cNvCxnSpPr>
          <p:nvPr/>
        </p:nvCxnSpPr>
        <p:spPr>
          <a:xfrm rot="5400000">
            <a:off x="2976080" y="2903704"/>
            <a:ext cx="94294" cy="10020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2"/>
            <a:endCxn id="9" idx="6"/>
          </p:cNvCxnSpPr>
          <p:nvPr/>
        </p:nvCxnSpPr>
        <p:spPr>
          <a:xfrm rot="10800000" flipV="1">
            <a:off x="3749040" y="3750470"/>
            <a:ext cx="2989902" cy="2728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6" idx="6"/>
          </p:cNvCxnSpPr>
          <p:nvPr/>
        </p:nvCxnSpPr>
        <p:spPr>
          <a:xfrm rot="10800000" flipV="1">
            <a:off x="4667240" y="3902869"/>
            <a:ext cx="2224102" cy="17764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2"/>
          </p:cNvCxnSpPr>
          <p:nvPr/>
        </p:nvCxnSpPr>
        <p:spPr>
          <a:xfrm rot="10800000">
            <a:off x="2416630" y="4572009"/>
            <a:ext cx="250347" cy="110728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2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style.rotation</p:attrName>
                                        </p:attrNameLst>
                                      </p:cBhvr>
                                      <p:tavLst>
                                        <p:tav tm="0">
                                          <p:val>
                                            <p:fltVal val="360"/>
                                          </p:val>
                                        </p:tav>
                                        <p:tav tm="100000">
                                          <p:val>
                                            <p:fltVal val="0"/>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Tanya </a:t>
            </a:r>
            <a:r>
              <a:rPr lang="en-US" dirty="0" err="1" smtClean="0"/>
              <a:t>jawab</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09014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err="1"/>
              <a:t>Dalam</a:t>
            </a:r>
            <a:r>
              <a:rPr lang="en-US" dirty="0"/>
              <a:t> </a:t>
            </a:r>
            <a:r>
              <a:rPr lang="en-US" dirty="0" err="1"/>
              <a:t>rumusan</a:t>
            </a:r>
            <a:r>
              <a:rPr lang="en-US" dirty="0"/>
              <a:t> </a:t>
            </a:r>
            <a:r>
              <a:rPr lang="en-US" dirty="0" err="1"/>
              <a:t>Matan</a:t>
            </a:r>
            <a:r>
              <a:rPr lang="en-US" dirty="0"/>
              <a:t> </a:t>
            </a:r>
            <a:r>
              <a:rPr lang="en-US" dirty="0" err="1"/>
              <a:t>Keyakinan</a:t>
            </a:r>
            <a:r>
              <a:rPr lang="en-US" dirty="0"/>
              <a:t> </a:t>
            </a:r>
            <a:r>
              <a:rPr lang="en-US" dirty="0" err="1"/>
              <a:t>dan</a:t>
            </a:r>
            <a:r>
              <a:rPr lang="en-US" dirty="0"/>
              <a:t> </a:t>
            </a:r>
            <a:r>
              <a:rPr lang="en-US" dirty="0" err="1"/>
              <a:t>Cita-cita</a:t>
            </a:r>
            <a:r>
              <a:rPr lang="en-US" dirty="0"/>
              <a:t> </a:t>
            </a:r>
            <a:r>
              <a:rPr lang="en-US" dirty="0" err="1"/>
              <a:t>Hidup</a:t>
            </a:r>
            <a:r>
              <a:rPr lang="en-US" dirty="0"/>
              <a:t> </a:t>
            </a:r>
            <a:r>
              <a:rPr lang="en-US" dirty="0" err="1"/>
              <a:t>Muhammadiyah</a:t>
            </a:r>
            <a:r>
              <a:rPr lang="en-US" dirty="0"/>
              <a:t> (MKCHM) </a:t>
            </a:r>
            <a:r>
              <a:rPr lang="en-US" dirty="0" err="1"/>
              <a:t>poin</a:t>
            </a:r>
            <a:r>
              <a:rPr lang="en-US" dirty="0"/>
              <a:t> </a:t>
            </a:r>
            <a:r>
              <a:rPr lang="en-US" dirty="0" err="1"/>
              <a:t>tiga</a:t>
            </a:r>
            <a:r>
              <a:rPr lang="en-US" dirty="0"/>
              <a:t> </a:t>
            </a:r>
            <a:r>
              <a:rPr lang="en-US" dirty="0" err="1"/>
              <a:t>dijelaskan</a:t>
            </a:r>
            <a:r>
              <a:rPr lang="en-US" dirty="0"/>
              <a:t> </a:t>
            </a:r>
            <a:r>
              <a:rPr lang="en-US" dirty="0" err="1"/>
              <a:t>bahwa</a:t>
            </a:r>
            <a:r>
              <a:rPr lang="en-US" dirty="0"/>
              <a:t> “</a:t>
            </a:r>
            <a:r>
              <a:rPr lang="en-US" dirty="0" err="1"/>
              <a:t>Muhammadiyah</a:t>
            </a:r>
            <a:r>
              <a:rPr lang="en-US" dirty="0"/>
              <a:t> </a:t>
            </a:r>
            <a:r>
              <a:rPr lang="en-US" dirty="0" err="1"/>
              <a:t>dalam</a:t>
            </a:r>
            <a:r>
              <a:rPr lang="en-US" dirty="0"/>
              <a:t> </a:t>
            </a:r>
            <a:r>
              <a:rPr lang="en-US" dirty="0" err="1"/>
              <a:t>mengamalkan</a:t>
            </a:r>
            <a:r>
              <a:rPr lang="en-US" dirty="0"/>
              <a:t> Islam </a:t>
            </a:r>
            <a:r>
              <a:rPr lang="en-US" dirty="0" err="1"/>
              <a:t>berdasarkan</a:t>
            </a:r>
            <a:r>
              <a:rPr lang="en-US" dirty="0"/>
              <a:t>: Al Qur’an yang </a:t>
            </a:r>
            <a:r>
              <a:rPr lang="en-US" dirty="0" err="1"/>
              <a:t>diwahyukan</a:t>
            </a:r>
            <a:r>
              <a:rPr lang="en-US" dirty="0"/>
              <a:t> </a:t>
            </a:r>
            <a:r>
              <a:rPr lang="en-US" dirty="0" err="1"/>
              <a:t>kepada</a:t>
            </a:r>
            <a:r>
              <a:rPr lang="en-US" dirty="0"/>
              <a:t> </a:t>
            </a:r>
            <a:r>
              <a:rPr lang="en-US" dirty="0" err="1"/>
              <a:t>Rasulullah</a:t>
            </a:r>
            <a:r>
              <a:rPr lang="en-US" dirty="0"/>
              <a:t> Saw </a:t>
            </a:r>
            <a:r>
              <a:rPr lang="en-US" dirty="0" err="1"/>
              <a:t>dan</a:t>
            </a:r>
            <a:r>
              <a:rPr lang="en-US" dirty="0"/>
              <a:t> Sunnah </a:t>
            </a:r>
            <a:r>
              <a:rPr lang="en-US" dirty="0" err="1"/>
              <a:t>Rasulullah</a:t>
            </a:r>
            <a:r>
              <a:rPr lang="en-US" dirty="0"/>
              <a:t> Saw </a:t>
            </a:r>
            <a:r>
              <a:rPr lang="en-US" dirty="0" err="1"/>
              <a:t>berupa</a:t>
            </a:r>
            <a:r>
              <a:rPr lang="en-US" dirty="0"/>
              <a:t> </a:t>
            </a:r>
            <a:r>
              <a:rPr lang="en-US" dirty="0" err="1"/>
              <a:t>penjelasan</a:t>
            </a:r>
            <a:r>
              <a:rPr lang="en-US" dirty="0"/>
              <a:t> </a:t>
            </a:r>
            <a:r>
              <a:rPr lang="en-US" dirty="0" err="1"/>
              <a:t>dan</a:t>
            </a:r>
            <a:r>
              <a:rPr lang="en-US" dirty="0"/>
              <a:t> </a:t>
            </a:r>
            <a:r>
              <a:rPr lang="en-US" dirty="0" err="1"/>
              <a:t>pelaksanaan</a:t>
            </a:r>
            <a:r>
              <a:rPr lang="en-US" dirty="0"/>
              <a:t> </a:t>
            </a:r>
            <a:r>
              <a:rPr lang="en-US" dirty="0" err="1"/>
              <a:t>ajaran-ajaran</a:t>
            </a:r>
            <a:r>
              <a:rPr lang="en-US" dirty="0"/>
              <a:t> Al Qur’an yang </a:t>
            </a:r>
            <a:r>
              <a:rPr lang="en-US" dirty="0" err="1"/>
              <a:t>diberikan</a:t>
            </a:r>
            <a:r>
              <a:rPr lang="en-US" dirty="0"/>
              <a:t> </a:t>
            </a:r>
            <a:r>
              <a:rPr lang="en-US" dirty="0" err="1"/>
              <a:t>oleh</a:t>
            </a:r>
            <a:r>
              <a:rPr lang="en-US" dirty="0"/>
              <a:t> </a:t>
            </a:r>
            <a:r>
              <a:rPr lang="en-US" dirty="0" err="1"/>
              <a:t>Rasulullah</a:t>
            </a:r>
            <a:r>
              <a:rPr lang="en-US" dirty="0"/>
              <a:t> SAW </a:t>
            </a:r>
            <a:r>
              <a:rPr lang="en-US" dirty="0" err="1"/>
              <a:t>dengan</a:t>
            </a:r>
            <a:r>
              <a:rPr lang="en-US" dirty="0"/>
              <a:t> </a:t>
            </a:r>
            <a:r>
              <a:rPr lang="en-US" dirty="0" err="1"/>
              <a:t>menggunakan</a:t>
            </a:r>
            <a:r>
              <a:rPr lang="en-US" dirty="0"/>
              <a:t> </a:t>
            </a:r>
            <a:r>
              <a:rPr lang="en-US" dirty="0" err="1"/>
              <a:t>akal</a:t>
            </a:r>
            <a:r>
              <a:rPr lang="en-US" dirty="0"/>
              <a:t> </a:t>
            </a:r>
            <a:r>
              <a:rPr lang="en-US" dirty="0" err="1"/>
              <a:t>pikiran</a:t>
            </a:r>
            <a:r>
              <a:rPr lang="en-US" dirty="0"/>
              <a:t> </a:t>
            </a:r>
            <a:r>
              <a:rPr lang="en-US" dirty="0" err="1"/>
              <a:t>sesuai</a:t>
            </a:r>
            <a:r>
              <a:rPr lang="en-US" dirty="0"/>
              <a:t> </a:t>
            </a:r>
            <a:r>
              <a:rPr lang="en-US" dirty="0" err="1"/>
              <a:t>dengan</a:t>
            </a:r>
            <a:r>
              <a:rPr lang="en-US" dirty="0"/>
              <a:t> </a:t>
            </a:r>
            <a:r>
              <a:rPr lang="en-US" dirty="0" err="1"/>
              <a:t>jiwa</a:t>
            </a:r>
            <a:r>
              <a:rPr lang="en-US" dirty="0"/>
              <a:t> </a:t>
            </a:r>
            <a:r>
              <a:rPr lang="en-US" dirty="0" err="1"/>
              <a:t>ajaran</a:t>
            </a:r>
            <a:r>
              <a:rPr lang="en-US" dirty="0"/>
              <a:t> Islam</a:t>
            </a:r>
            <a:r>
              <a:rPr lang="en-US" b="1" dirty="0"/>
              <a:t>.”</a:t>
            </a:r>
            <a:endParaRPr lang="en-US" dirty="0"/>
          </a:p>
        </p:txBody>
      </p:sp>
    </p:spTree>
    <p:extLst>
      <p:ext uri="{BB962C8B-B14F-4D97-AF65-F5344CB8AC3E}">
        <p14:creationId xmlns:p14="http://schemas.microsoft.com/office/powerpoint/2010/main" val="1903612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BAGAN PAHAM AGAMA MUHAMMADIYAH</a:t>
            </a:r>
            <a:endParaRPr lang="en-US" dirty="0"/>
          </a:p>
        </p:txBody>
      </p:sp>
      <p:sp>
        <p:nvSpPr>
          <p:cNvPr id="4" name="Rounded Rectangle 3"/>
          <p:cNvSpPr/>
          <p:nvPr/>
        </p:nvSpPr>
        <p:spPr>
          <a:xfrm>
            <a:off x="5460274" y="2556932"/>
            <a:ext cx="1672046" cy="761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AL-QURÁN &amp; SUNNAH</a:t>
            </a:r>
            <a:endParaRPr lang="en-US" dirty="0"/>
          </a:p>
        </p:txBody>
      </p:sp>
      <p:cxnSp>
        <p:nvCxnSpPr>
          <p:cNvPr id="6" name="Elbow Connector 5"/>
          <p:cNvCxnSpPr>
            <a:endCxn id="8" idx="0"/>
          </p:cNvCxnSpPr>
          <p:nvPr/>
        </p:nvCxnSpPr>
        <p:spPr>
          <a:xfrm rot="10800000" flipV="1">
            <a:off x="2718164" y="2952208"/>
            <a:ext cx="2742112" cy="365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608910" y="3317966"/>
            <a:ext cx="2218508" cy="1009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DAKWAH AMAR MAKRUF  NAHI MUNGKAR</a:t>
            </a:r>
            <a:endParaRPr lang="en-US" sz="1600" dirty="0"/>
          </a:p>
        </p:txBody>
      </p:sp>
      <p:sp>
        <p:nvSpPr>
          <p:cNvPr id="10" name="Content Placeholder 7"/>
          <p:cNvSpPr txBox="1">
            <a:spLocks/>
          </p:cNvSpPr>
          <p:nvPr/>
        </p:nvSpPr>
        <p:spPr>
          <a:xfrm>
            <a:off x="8436430" y="3148153"/>
            <a:ext cx="2218508" cy="1009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lt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lt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lt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lt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lt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lt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lt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lt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lt1"/>
                </a:solidFill>
                <a:effectLst/>
                <a:latin typeface="+mn-lt"/>
                <a:ea typeface="+mn-ea"/>
                <a:cs typeface="+mn-cs"/>
              </a:defRPr>
            </a:lvl9pPr>
          </a:lstStyle>
          <a:p>
            <a:pPr algn="ctr"/>
            <a:r>
              <a:rPr lang="en-US" sz="1600" dirty="0" smtClean="0"/>
              <a:t>GERAKAN TAJDID</a:t>
            </a:r>
            <a:endParaRPr lang="en-US" sz="1600" dirty="0"/>
          </a:p>
        </p:txBody>
      </p:sp>
      <p:cxnSp>
        <p:nvCxnSpPr>
          <p:cNvPr id="12" name="Elbow Connector 11"/>
          <p:cNvCxnSpPr>
            <a:stCxn id="4" idx="3"/>
            <a:endCxn id="10" idx="0"/>
          </p:cNvCxnSpPr>
          <p:nvPr/>
        </p:nvCxnSpPr>
        <p:spPr>
          <a:xfrm>
            <a:off x="7132320" y="2937449"/>
            <a:ext cx="2413364" cy="2107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225143" y="3528670"/>
            <a:ext cx="2103120" cy="1252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Masail</a:t>
            </a:r>
            <a:r>
              <a:rPr lang="en-US" dirty="0" smtClean="0"/>
              <a:t> </a:t>
            </a:r>
            <a:r>
              <a:rPr lang="en-US" dirty="0" err="1" smtClean="0"/>
              <a:t>khamsah</a:t>
            </a:r>
            <a:endParaRPr lang="en-US" dirty="0" smtClean="0"/>
          </a:p>
          <a:p>
            <a:pPr algn="ctr"/>
            <a:r>
              <a:rPr lang="en-US" dirty="0" smtClean="0"/>
              <a:t>MKCHM</a:t>
            </a:r>
          </a:p>
          <a:p>
            <a:pPr algn="ctr"/>
            <a:r>
              <a:rPr lang="en-US" dirty="0" smtClean="0"/>
              <a:t>MADM</a:t>
            </a:r>
          </a:p>
          <a:p>
            <a:pPr algn="ctr"/>
            <a:r>
              <a:rPr lang="en-US" dirty="0" smtClean="0"/>
              <a:t>PHIWM</a:t>
            </a:r>
            <a:endParaRPr lang="en-US" dirty="0"/>
          </a:p>
        </p:txBody>
      </p:sp>
      <p:cxnSp>
        <p:nvCxnSpPr>
          <p:cNvPr id="16" name="Elbow Connector 15"/>
          <p:cNvCxnSpPr>
            <a:stCxn id="4" idx="2"/>
            <a:endCxn id="15" idx="0"/>
          </p:cNvCxnSpPr>
          <p:nvPr/>
        </p:nvCxnSpPr>
        <p:spPr>
          <a:xfrm rot="5400000">
            <a:off x="6181148" y="3413521"/>
            <a:ext cx="210704" cy="195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827418" y="5189348"/>
            <a:ext cx="5172891" cy="894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Menegakkan</a:t>
            </a:r>
            <a:r>
              <a:rPr lang="en-US" dirty="0" smtClean="0"/>
              <a:t> &amp; </a:t>
            </a:r>
            <a:r>
              <a:rPr lang="en-US" dirty="0" err="1" smtClean="0"/>
              <a:t>menjunjung</a:t>
            </a:r>
            <a:r>
              <a:rPr lang="en-US" dirty="0" smtClean="0"/>
              <a:t> </a:t>
            </a:r>
            <a:r>
              <a:rPr lang="en-US" dirty="0" err="1" smtClean="0"/>
              <a:t>tinggi</a:t>
            </a:r>
            <a:r>
              <a:rPr lang="en-US" dirty="0" smtClean="0"/>
              <a:t> </a:t>
            </a:r>
            <a:r>
              <a:rPr lang="en-US" dirty="0" err="1" smtClean="0"/>
              <a:t>ajaran</a:t>
            </a:r>
            <a:r>
              <a:rPr lang="en-US" dirty="0" smtClean="0"/>
              <a:t> Islam </a:t>
            </a:r>
            <a:r>
              <a:rPr lang="en-US" dirty="0" err="1" smtClean="0"/>
              <a:t>sehingga</a:t>
            </a:r>
            <a:r>
              <a:rPr lang="en-US" dirty="0" smtClean="0"/>
              <a:t> </a:t>
            </a:r>
            <a:r>
              <a:rPr lang="en-US" dirty="0" err="1" smtClean="0"/>
              <a:t>terbentuk</a:t>
            </a:r>
            <a:r>
              <a:rPr lang="en-US" dirty="0" smtClean="0"/>
              <a:t> </a:t>
            </a:r>
            <a:r>
              <a:rPr lang="en-US" dirty="0" err="1" smtClean="0"/>
              <a:t>masyarakat</a:t>
            </a:r>
            <a:r>
              <a:rPr lang="en-US" dirty="0" smtClean="0"/>
              <a:t> Islam yang </a:t>
            </a:r>
            <a:r>
              <a:rPr lang="en-US" dirty="0" err="1" smtClean="0"/>
              <a:t>sebenar-benarnya</a:t>
            </a:r>
            <a:endParaRPr lang="en-US" dirty="0"/>
          </a:p>
        </p:txBody>
      </p:sp>
      <p:cxnSp>
        <p:nvCxnSpPr>
          <p:cNvPr id="20" name="Elbow Connector 19"/>
          <p:cNvCxnSpPr>
            <a:stCxn id="15" idx="2"/>
            <a:endCxn id="19" idx="0"/>
          </p:cNvCxnSpPr>
          <p:nvPr/>
        </p:nvCxnSpPr>
        <p:spPr>
          <a:xfrm rot="16200000" flipH="1">
            <a:off x="6141112" y="4916596"/>
            <a:ext cx="408342" cy="1371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0" idx="2"/>
            <a:endCxn id="19" idx="3"/>
          </p:cNvCxnSpPr>
          <p:nvPr/>
        </p:nvCxnSpPr>
        <p:spPr>
          <a:xfrm rot="5400000">
            <a:off x="8533434" y="4624257"/>
            <a:ext cx="1479127" cy="5453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8" idx="2"/>
            <a:endCxn id="19" idx="1"/>
          </p:cNvCxnSpPr>
          <p:nvPr/>
        </p:nvCxnSpPr>
        <p:spPr>
          <a:xfrm rot="16200000" flipH="1">
            <a:off x="2618134" y="4427224"/>
            <a:ext cx="1309314" cy="11092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5" idx="3"/>
            <a:endCxn id="10" idx="1"/>
          </p:cNvCxnSpPr>
          <p:nvPr/>
        </p:nvCxnSpPr>
        <p:spPr>
          <a:xfrm flipV="1">
            <a:off x="7328263" y="3652767"/>
            <a:ext cx="1108167" cy="50207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5" idx="1"/>
            <a:endCxn id="8" idx="3"/>
          </p:cNvCxnSpPr>
          <p:nvPr/>
        </p:nvCxnSpPr>
        <p:spPr>
          <a:xfrm rot="10800000">
            <a:off x="3827419" y="3822580"/>
            <a:ext cx="1397725" cy="33225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142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Masail</a:t>
            </a:r>
            <a:r>
              <a:rPr lang="en-US" dirty="0" smtClean="0"/>
              <a:t> </a:t>
            </a:r>
            <a:r>
              <a:rPr lang="en-US" dirty="0" err="1" smtClean="0"/>
              <a:t>Khamsah</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31442751"/>
              </p:ext>
            </p:extLst>
          </p:nvPr>
        </p:nvGraphicFramePr>
        <p:xfrm>
          <a:off x="2030974" y="2283825"/>
          <a:ext cx="825820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326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Epistimologi</a:t>
            </a:r>
            <a:r>
              <a:rPr lang="en-US" dirty="0" smtClean="0"/>
              <a:t> Agama</a:t>
            </a:r>
            <a:endParaRPr lang="en-US" dirty="0"/>
          </a:p>
        </p:txBody>
      </p:sp>
      <p:sp>
        <p:nvSpPr>
          <p:cNvPr id="5" name="Content Placeholder 4"/>
          <p:cNvSpPr>
            <a:spLocks noGrp="1"/>
          </p:cNvSpPr>
          <p:nvPr>
            <p:ph sz="quarter" idx="1"/>
          </p:nvPr>
        </p:nvSpPr>
        <p:spPr/>
        <p:txBody>
          <a:bodyPr/>
          <a:lstStyle/>
          <a:p>
            <a:r>
              <a:rPr lang="en-US" dirty="0" smtClean="0"/>
              <a:t>Agama </a:t>
            </a:r>
            <a:r>
              <a:rPr lang="en-US" dirty="0" err="1" smtClean="0"/>
              <a:t>adalah</a:t>
            </a:r>
            <a:r>
              <a:rPr lang="en-US" dirty="0" smtClean="0"/>
              <a:t> </a:t>
            </a:r>
            <a:r>
              <a:rPr lang="en-US" dirty="0" err="1" smtClean="0"/>
              <a:t>sebuah</a:t>
            </a:r>
            <a:r>
              <a:rPr lang="en-US" dirty="0" smtClean="0"/>
              <a:t> </a:t>
            </a:r>
            <a:r>
              <a:rPr lang="en-US" dirty="0" err="1" smtClean="0"/>
              <a:t>koleksi</a:t>
            </a:r>
            <a:r>
              <a:rPr lang="en-US" dirty="0" smtClean="0"/>
              <a:t> </a:t>
            </a:r>
            <a:r>
              <a:rPr lang="en-US" dirty="0" err="1" smtClean="0"/>
              <a:t>terorganisir</a:t>
            </a:r>
            <a:r>
              <a:rPr lang="en-US" dirty="0" smtClean="0"/>
              <a:t> </a:t>
            </a:r>
            <a:r>
              <a:rPr lang="en-US" dirty="0" err="1" smtClean="0"/>
              <a:t>dari</a:t>
            </a:r>
            <a:r>
              <a:rPr lang="en-US" dirty="0" smtClean="0"/>
              <a:t> </a:t>
            </a:r>
            <a:r>
              <a:rPr lang="en-US" dirty="0" err="1" smtClean="0"/>
              <a:t>kepercayaan</a:t>
            </a:r>
            <a:r>
              <a:rPr lang="en-US" dirty="0" smtClean="0"/>
              <a:t>, </a:t>
            </a:r>
            <a:r>
              <a:rPr lang="en-US" dirty="0" err="1" smtClean="0"/>
              <a:t>sistem</a:t>
            </a:r>
            <a:r>
              <a:rPr lang="en-US" dirty="0" smtClean="0"/>
              <a:t> </a:t>
            </a:r>
            <a:r>
              <a:rPr lang="en-US" dirty="0" err="1" smtClean="0"/>
              <a:t>budaya</a:t>
            </a:r>
            <a:r>
              <a:rPr lang="en-US" dirty="0" smtClean="0"/>
              <a:t>, </a:t>
            </a:r>
            <a:r>
              <a:rPr lang="en-US" dirty="0" err="1" smtClean="0"/>
              <a:t>dan</a:t>
            </a:r>
            <a:r>
              <a:rPr lang="en-US" dirty="0" smtClean="0"/>
              <a:t> </a:t>
            </a:r>
            <a:r>
              <a:rPr lang="en-US" dirty="0" err="1" smtClean="0"/>
              <a:t>pandangan</a:t>
            </a:r>
            <a:r>
              <a:rPr lang="en-US" dirty="0" smtClean="0"/>
              <a:t> </a:t>
            </a:r>
            <a:r>
              <a:rPr lang="en-US" dirty="0" err="1" smtClean="0"/>
              <a:t>dunia</a:t>
            </a:r>
            <a:r>
              <a:rPr lang="en-US" dirty="0" smtClean="0"/>
              <a:t> yang </a:t>
            </a:r>
            <a:r>
              <a:rPr lang="en-US" dirty="0" err="1" smtClean="0"/>
              <a:t>menghubungkan</a:t>
            </a:r>
            <a:r>
              <a:rPr lang="en-US" dirty="0" smtClean="0"/>
              <a:t> </a:t>
            </a:r>
            <a:r>
              <a:rPr lang="en-US" dirty="0" err="1" smtClean="0"/>
              <a:t>manusia</a:t>
            </a:r>
            <a:r>
              <a:rPr lang="en-US" dirty="0" smtClean="0"/>
              <a:t> </a:t>
            </a:r>
            <a:r>
              <a:rPr lang="en-US" dirty="0" err="1" smtClean="0"/>
              <a:t>dengan</a:t>
            </a:r>
            <a:r>
              <a:rPr lang="en-US" dirty="0" smtClean="0"/>
              <a:t> </a:t>
            </a:r>
            <a:r>
              <a:rPr lang="en-US" dirty="0" err="1" smtClean="0"/>
              <a:t>tatanan</a:t>
            </a:r>
            <a:r>
              <a:rPr lang="en-US" dirty="0" smtClean="0"/>
              <a:t>/</a:t>
            </a:r>
            <a:r>
              <a:rPr lang="en-US" dirty="0" err="1" smtClean="0"/>
              <a:t>perintah</a:t>
            </a:r>
            <a:r>
              <a:rPr lang="en-US" dirty="0" smtClean="0"/>
              <a:t> </a:t>
            </a:r>
            <a:r>
              <a:rPr lang="en-US" dirty="0" err="1" smtClean="0"/>
              <a:t>dari</a:t>
            </a:r>
            <a:r>
              <a:rPr lang="en-US" dirty="0" smtClean="0"/>
              <a:t> </a:t>
            </a:r>
            <a:r>
              <a:rPr lang="en-US" dirty="0" err="1" smtClean="0"/>
              <a:t>kehidupan</a:t>
            </a:r>
            <a:r>
              <a:rPr lang="en-US" dirty="0" smtClean="0"/>
              <a:t>. (Kenneth </a:t>
            </a:r>
            <a:r>
              <a:rPr lang="en-US" dirty="0" err="1" smtClean="0"/>
              <a:t>Shouler</a:t>
            </a:r>
            <a:r>
              <a:rPr lang="en-US" dirty="0" smtClean="0"/>
              <a:t> – 2010)</a:t>
            </a:r>
          </a:p>
          <a:p>
            <a:r>
              <a:rPr lang="id-ID" dirty="0" smtClean="0"/>
              <a:t>Dalam terminologi Islam agama di sebut dengan Ad-Din</a:t>
            </a:r>
            <a:r>
              <a:rPr lang="en-US" dirty="0" smtClean="0"/>
              <a:t> Dan </a:t>
            </a:r>
            <a:r>
              <a:rPr lang="en-US" dirty="0" err="1" smtClean="0"/>
              <a:t>Millah</a:t>
            </a:r>
            <a:r>
              <a:rPr lang="id-ID" dirty="0" smtClean="0"/>
              <a:t>. </a:t>
            </a:r>
            <a:r>
              <a:rPr lang="en-US" dirty="0" err="1" smtClean="0"/>
              <a:t>Dalam</a:t>
            </a:r>
            <a:r>
              <a:rPr lang="en-US" dirty="0" smtClean="0"/>
              <a:t> KBBI </a:t>
            </a:r>
            <a:r>
              <a:rPr lang="en-US" dirty="0" err="1" smtClean="0"/>
              <a:t>kata</a:t>
            </a:r>
            <a:r>
              <a:rPr lang="en-US" dirty="0" smtClean="0"/>
              <a:t> </a:t>
            </a:r>
            <a:r>
              <a:rPr lang="en-US" i="1" dirty="0" smtClean="0"/>
              <a:t>Din</a:t>
            </a:r>
            <a:r>
              <a:rPr lang="en-US" dirty="0" smtClean="0"/>
              <a:t> </a:t>
            </a:r>
            <a:r>
              <a:rPr lang="en-US" dirty="0" err="1" smtClean="0"/>
              <a:t>merupakan</a:t>
            </a:r>
            <a:r>
              <a:rPr lang="en-US" dirty="0" smtClean="0"/>
              <a:t> </a:t>
            </a:r>
            <a:r>
              <a:rPr lang="en-US" dirty="0" err="1" smtClean="0"/>
              <a:t>kata</a:t>
            </a:r>
            <a:r>
              <a:rPr lang="en-US" dirty="0" smtClean="0"/>
              <a:t> </a:t>
            </a:r>
            <a:r>
              <a:rPr lang="en-US" dirty="0" err="1" smtClean="0"/>
              <a:t>benda</a:t>
            </a:r>
            <a:r>
              <a:rPr lang="en-US" dirty="0" smtClean="0"/>
              <a:t> yang </a:t>
            </a:r>
            <a:r>
              <a:rPr lang="en-US" dirty="0" err="1" smtClean="0"/>
              <a:t>berarti</a:t>
            </a:r>
            <a:r>
              <a:rPr lang="en-US" dirty="0" smtClean="0"/>
              <a:t> "agama“. </a:t>
            </a:r>
            <a:r>
              <a:rPr lang="en-US" u="sng" dirty="0" smtClean="0">
                <a:hlinkClick r:id="rId2"/>
              </a:rPr>
              <a:t>http://kbbi.web.id/din</a:t>
            </a:r>
            <a:endParaRPr lang="en-US" u="sng" dirty="0" smtClean="0"/>
          </a:p>
          <a:p>
            <a:endParaRPr lang="en-US" dirty="0" smtClean="0"/>
          </a:p>
          <a:p>
            <a:endParaRPr lang="en-US" dirty="0"/>
          </a:p>
        </p:txBody>
      </p:sp>
    </p:spTree>
    <p:extLst>
      <p:ext uri="{BB962C8B-B14F-4D97-AF65-F5344CB8AC3E}">
        <p14:creationId xmlns:p14="http://schemas.microsoft.com/office/powerpoint/2010/main" val="284469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a:t>UNSUR-UNSUR AGAMA</a:t>
            </a:r>
            <a:r>
              <a:rPr lang="en-US" sz="1800" dirty="0"/>
              <a:t/>
            </a:r>
            <a:br>
              <a:rPr lang="en-US" sz="1800" dirty="0"/>
            </a:br>
            <a:r>
              <a:rPr lang="en-US" sz="1800" dirty="0"/>
              <a:t>James L. Cox</a:t>
            </a:r>
            <a:r>
              <a:rPr lang="en-US" sz="1800" i="1" dirty="0"/>
              <a:t>, A Guide to the Phenomenology of Religion</a:t>
            </a:r>
            <a:r>
              <a:rPr lang="en-US" sz="1800" dirty="0"/>
              <a:t>: </a:t>
            </a:r>
            <a:r>
              <a:rPr lang="en-US" sz="1800" i="1" dirty="0"/>
              <a:t>Key Figures</a:t>
            </a:r>
            <a:r>
              <a:rPr lang="en-US" sz="1800" dirty="0"/>
              <a:t>, </a:t>
            </a:r>
            <a:r>
              <a:rPr lang="en-US" sz="1800" i="1" dirty="0"/>
              <a:t>Formative Influences and Subsequent Debates </a:t>
            </a:r>
            <a:r>
              <a:rPr lang="en-US" sz="1800" dirty="0"/>
              <a:t>(London: The Continuum International Publishing Group, 2006)</a:t>
            </a:r>
          </a:p>
        </p:txBody>
      </p:sp>
      <p:graphicFrame>
        <p:nvGraphicFramePr>
          <p:cNvPr id="11" name="Content Placeholder 10"/>
          <p:cNvGraphicFramePr>
            <a:graphicFrameLocks noGrp="1"/>
          </p:cNvGraphicFramePr>
          <p:nvPr>
            <p:ph sz="quarter" idx="1"/>
            <p:extLst>
              <p:ext uri="{D42A27DB-BD31-4B8C-83A1-F6EECF244321}">
                <p14:modId xmlns:p14="http://schemas.microsoft.com/office/powerpoint/2010/main" val="2342088904"/>
              </p:ext>
            </p:extLst>
          </p:nvPr>
        </p:nvGraphicFramePr>
        <p:xfrm>
          <a:off x="2751554" y="2050868"/>
          <a:ext cx="6688892" cy="4567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301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Pembagian</a:t>
            </a:r>
            <a:r>
              <a:rPr lang="en-US" dirty="0" smtClean="0"/>
              <a:t> Agama</a:t>
            </a:r>
            <a:endParaRPr lang="en-US" dirty="0"/>
          </a:p>
        </p:txBody>
      </p:sp>
      <p:sp>
        <p:nvSpPr>
          <p:cNvPr id="5" name="Content Placeholder 4"/>
          <p:cNvSpPr>
            <a:spLocks noGrp="1"/>
          </p:cNvSpPr>
          <p:nvPr>
            <p:ph sz="quarter" idx="1"/>
          </p:nvPr>
        </p:nvSpPr>
        <p:spPr/>
        <p:txBody>
          <a:bodyPr/>
          <a:lstStyle/>
          <a:p>
            <a:endParaRPr lang="en-US" dirty="0"/>
          </a:p>
        </p:txBody>
      </p:sp>
      <p:sp>
        <p:nvSpPr>
          <p:cNvPr id="6" name="Rounded Rectangle 5"/>
          <p:cNvSpPr/>
          <p:nvPr/>
        </p:nvSpPr>
        <p:spPr>
          <a:xfrm>
            <a:off x="2738414" y="3286124"/>
            <a:ext cx="164307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agama</a:t>
            </a:r>
          </a:p>
        </p:txBody>
      </p:sp>
      <p:sp>
        <p:nvSpPr>
          <p:cNvPr id="7" name="Rounded Rectangle 6"/>
          <p:cNvSpPr/>
          <p:nvPr/>
        </p:nvSpPr>
        <p:spPr>
          <a:xfrm>
            <a:off x="5095868" y="4500570"/>
            <a:ext cx="164307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Ardhiy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ounded Rectangle 7"/>
          <p:cNvSpPr/>
          <p:nvPr/>
        </p:nvSpPr>
        <p:spPr>
          <a:xfrm>
            <a:off x="5095868" y="1857364"/>
            <a:ext cx="164307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samawi</a:t>
            </a:r>
            <a:endParaRPr lang="en-US" sz="2000" dirty="0"/>
          </a:p>
        </p:txBody>
      </p:sp>
      <p:sp>
        <p:nvSpPr>
          <p:cNvPr id="9" name="Rounded Rectangle 8"/>
          <p:cNvSpPr/>
          <p:nvPr/>
        </p:nvSpPr>
        <p:spPr>
          <a:xfrm>
            <a:off x="7596198" y="4071942"/>
            <a:ext cx="1357322"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Primitif</a:t>
            </a:r>
            <a:r>
              <a:rPr lang="en-US" dirty="0"/>
              <a:t>, </a:t>
            </a:r>
          </a:p>
        </p:txBody>
      </p:sp>
      <p:sp>
        <p:nvSpPr>
          <p:cNvPr id="12" name="Right Arrow 11"/>
          <p:cNvSpPr/>
          <p:nvPr/>
        </p:nvSpPr>
        <p:spPr>
          <a:xfrm rot="19675324">
            <a:off x="4508870" y="3160789"/>
            <a:ext cx="774479"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127242">
            <a:off x="4560091" y="3834818"/>
            <a:ext cx="774479"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127242">
            <a:off x="6770735" y="2620371"/>
            <a:ext cx="774479"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9724267">
            <a:off x="6846838" y="4675598"/>
            <a:ext cx="774479"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596198" y="2714620"/>
            <a:ext cx="1357322"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Moderen</a:t>
            </a:r>
            <a:r>
              <a:rPr lang="en-US" dirty="0"/>
              <a:t>, Post </a:t>
            </a:r>
            <a:r>
              <a:rPr lang="en-US" dirty="0" err="1"/>
              <a:t>Moderen</a:t>
            </a:r>
            <a:endParaRPr lang="en-US" dirty="0"/>
          </a:p>
        </p:txBody>
      </p:sp>
    </p:spTree>
    <p:extLst>
      <p:ext uri="{BB962C8B-B14F-4D97-AF65-F5344CB8AC3E}">
        <p14:creationId xmlns:p14="http://schemas.microsoft.com/office/powerpoint/2010/main" val="953779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28604"/>
            <a:ext cx="7772400" cy="642942"/>
          </a:xfrm>
        </p:spPr>
        <p:txBody>
          <a:bodyPr>
            <a:normAutofit/>
          </a:bodyPr>
          <a:lstStyle/>
          <a:p>
            <a:pPr algn="ctr"/>
            <a:r>
              <a:rPr lang="en-US" sz="3200" dirty="0"/>
              <a:t>Agama </a:t>
            </a:r>
            <a:r>
              <a:rPr lang="en-US" sz="3200" dirty="0" err="1"/>
              <a:t>Dalam</a:t>
            </a:r>
            <a:r>
              <a:rPr lang="en-US" sz="3200" dirty="0"/>
              <a:t> Ideology </a:t>
            </a:r>
            <a:r>
              <a:rPr lang="en-US" sz="3200" dirty="0" err="1"/>
              <a:t>Muhammadiyah</a:t>
            </a:r>
            <a:endParaRPr lang="en-US" sz="3200" dirty="0"/>
          </a:p>
        </p:txBody>
      </p:sp>
      <p:sp>
        <p:nvSpPr>
          <p:cNvPr id="3" name="Content Placeholder 2"/>
          <p:cNvSpPr>
            <a:spLocks noGrp="1"/>
          </p:cNvSpPr>
          <p:nvPr>
            <p:ph sz="quarter" idx="1"/>
          </p:nvPr>
        </p:nvSpPr>
        <p:spPr>
          <a:xfrm>
            <a:off x="2438400" y="1447800"/>
            <a:ext cx="7772400" cy="4910158"/>
          </a:xfrm>
        </p:spPr>
        <p:txBody>
          <a:bodyPr>
            <a:normAutofit lnSpcReduction="10000"/>
          </a:bodyPr>
          <a:lstStyle/>
          <a:p>
            <a:pPr rtl="1"/>
            <a:r>
              <a:rPr lang="ar-SA" dirty="0" smtClean="0"/>
              <a:t>الدِّيْنُ ( أَىْ الدِّيْنُ الْإِسْلاَمِى) الَّذِى جَاءَ بِهِ مُحَمَّدٌ صَلَّى اللهُ عَلَيْهِ وَسَلَّمَ هُوَ مَا أَنْزَلَهُ اللهُ فِى الْقُرْآنِ أَوْ مَا جَاءَتْ بِهِ السُّنَّةُ الصَّحِيْحَةُ مِنَ الْأَوَامِرِ وَالنَّوَاهِى وَالْإِرْشَادَاتِ لِصَلاَحِ الْعِبَادِ دُنْيَاهُمْ وَأُخْرَاهُمْ. 2- الدِّيْنُ هُوَ كَمَا شَرَعَهُ اللهُ عَلَى لِسَانِ أَنْبِيَائِهِ مِنَ اْلأَوَامِرِ وَالنَّوَاهِى وَالْإِرْشَادَاتِ لِصَلاَحِ الْعِبَادِ دُنْيَاهُمْ وَأُخْرَاهُمْ.</a:t>
            </a:r>
            <a:endParaRPr lang="en-US" dirty="0" smtClean="0"/>
          </a:p>
          <a:p>
            <a:r>
              <a:rPr lang="en-US" i="1" dirty="0" err="1" smtClean="0"/>
              <a:t>Artinya</a:t>
            </a:r>
            <a:r>
              <a:rPr lang="en-US" i="1" dirty="0" smtClean="0"/>
              <a:t>: Agama </a:t>
            </a:r>
            <a:r>
              <a:rPr lang="en-US" i="1" dirty="0" err="1" smtClean="0"/>
              <a:t>yakni</a:t>
            </a:r>
            <a:r>
              <a:rPr lang="en-US" i="1" dirty="0" smtClean="0"/>
              <a:t> agama Islam yang </a:t>
            </a:r>
            <a:r>
              <a:rPr lang="en-US" i="1" dirty="0" err="1" smtClean="0"/>
              <a:t>dibawa</a:t>
            </a:r>
            <a:r>
              <a:rPr lang="en-US" i="1" dirty="0" smtClean="0"/>
              <a:t> </a:t>
            </a:r>
            <a:r>
              <a:rPr lang="en-US" i="1" dirty="0" err="1" smtClean="0"/>
              <a:t>oleh</a:t>
            </a:r>
            <a:r>
              <a:rPr lang="en-US" i="1" dirty="0" smtClean="0"/>
              <a:t> </a:t>
            </a:r>
            <a:r>
              <a:rPr lang="en-US" i="1" dirty="0" err="1" smtClean="0"/>
              <a:t>Nabi</a:t>
            </a:r>
            <a:r>
              <a:rPr lang="en-US" i="1" dirty="0" smtClean="0"/>
              <a:t> Muhammad saw, </a:t>
            </a:r>
            <a:r>
              <a:rPr lang="en-US" i="1" dirty="0" err="1" smtClean="0"/>
              <a:t>ialah</a:t>
            </a:r>
            <a:r>
              <a:rPr lang="en-US" i="1" dirty="0" smtClean="0"/>
              <a:t> </a:t>
            </a:r>
            <a:r>
              <a:rPr lang="en-US" i="1" dirty="0" err="1" smtClean="0"/>
              <a:t>apa</a:t>
            </a:r>
            <a:r>
              <a:rPr lang="en-US" i="1" dirty="0" smtClean="0"/>
              <a:t> yang </a:t>
            </a:r>
            <a:r>
              <a:rPr lang="en-US" i="1" dirty="0" err="1" smtClean="0"/>
              <a:t>diturunkan</a:t>
            </a:r>
            <a:r>
              <a:rPr lang="en-US" i="1" dirty="0" smtClean="0"/>
              <a:t> Allah </a:t>
            </a:r>
            <a:r>
              <a:rPr lang="en-US" i="1" dirty="0" err="1" smtClean="0"/>
              <a:t>di</a:t>
            </a:r>
            <a:r>
              <a:rPr lang="en-US" i="1" dirty="0" smtClean="0"/>
              <a:t> </a:t>
            </a:r>
            <a:r>
              <a:rPr lang="en-US" i="1" dirty="0" err="1" smtClean="0"/>
              <a:t>dalam</a:t>
            </a:r>
            <a:r>
              <a:rPr lang="en-US" i="1" dirty="0" smtClean="0"/>
              <a:t> Al-Qur’an </a:t>
            </a:r>
            <a:r>
              <a:rPr lang="en-US" i="1" dirty="0" err="1" smtClean="0"/>
              <a:t>dan</a:t>
            </a:r>
            <a:r>
              <a:rPr lang="en-US" i="1" dirty="0" smtClean="0"/>
              <a:t> yang </a:t>
            </a:r>
            <a:r>
              <a:rPr lang="en-US" i="1" dirty="0" err="1" smtClean="0"/>
              <a:t>tersebut</a:t>
            </a:r>
            <a:r>
              <a:rPr lang="en-US" i="1" dirty="0" smtClean="0"/>
              <a:t> </a:t>
            </a:r>
            <a:r>
              <a:rPr lang="en-US" i="1" dirty="0" err="1" smtClean="0"/>
              <a:t>dalam</a:t>
            </a:r>
            <a:r>
              <a:rPr lang="en-US" i="1" dirty="0" smtClean="0"/>
              <a:t> </a:t>
            </a:r>
            <a:r>
              <a:rPr lang="en-US" i="1" dirty="0" err="1" smtClean="0"/>
              <a:t>Sunnah</a:t>
            </a:r>
            <a:r>
              <a:rPr lang="en-US" i="1" dirty="0" smtClean="0"/>
              <a:t> yang </a:t>
            </a:r>
            <a:r>
              <a:rPr lang="en-US" i="1" dirty="0" err="1" smtClean="0"/>
              <a:t>shahih</a:t>
            </a:r>
            <a:r>
              <a:rPr lang="en-US" i="1" dirty="0" smtClean="0"/>
              <a:t>, </a:t>
            </a:r>
            <a:r>
              <a:rPr lang="en-US" i="1" dirty="0" err="1" smtClean="0"/>
              <a:t>berupa</a:t>
            </a:r>
            <a:r>
              <a:rPr lang="en-US" i="1" dirty="0" smtClean="0"/>
              <a:t> </a:t>
            </a:r>
            <a:r>
              <a:rPr lang="en-US" i="1" dirty="0" err="1" smtClean="0"/>
              <a:t>perintah-perintah</a:t>
            </a:r>
            <a:r>
              <a:rPr lang="en-US" i="1" dirty="0" smtClean="0"/>
              <a:t> </a:t>
            </a:r>
            <a:r>
              <a:rPr lang="en-US" i="1" dirty="0" err="1" smtClean="0"/>
              <a:t>dan</a:t>
            </a:r>
            <a:r>
              <a:rPr lang="en-US" i="1" dirty="0" smtClean="0"/>
              <a:t> </a:t>
            </a:r>
            <a:r>
              <a:rPr lang="en-US" i="1" dirty="0" err="1" smtClean="0"/>
              <a:t>larangan-larangan</a:t>
            </a:r>
            <a:r>
              <a:rPr lang="en-US" i="1" dirty="0" smtClean="0"/>
              <a:t> </a:t>
            </a:r>
            <a:r>
              <a:rPr lang="en-US" i="1" dirty="0" err="1" smtClean="0"/>
              <a:t>serta</a:t>
            </a:r>
            <a:r>
              <a:rPr lang="en-US" i="1" dirty="0" smtClean="0"/>
              <a:t> </a:t>
            </a:r>
            <a:r>
              <a:rPr lang="en-US" i="1" dirty="0" err="1" smtClean="0"/>
              <a:t>petunjuk</a:t>
            </a:r>
            <a:r>
              <a:rPr lang="en-US" i="1" dirty="0" smtClean="0"/>
              <a:t> </a:t>
            </a:r>
            <a:r>
              <a:rPr lang="en-US" i="1" dirty="0" err="1" smtClean="0"/>
              <a:t>untuk</a:t>
            </a:r>
            <a:r>
              <a:rPr lang="en-US" i="1" dirty="0" smtClean="0"/>
              <a:t> </a:t>
            </a:r>
            <a:r>
              <a:rPr lang="en-US" i="1" dirty="0" err="1" smtClean="0"/>
              <a:t>kebaikan</a:t>
            </a:r>
            <a:r>
              <a:rPr lang="en-US" i="1" dirty="0" smtClean="0"/>
              <a:t> </a:t>
            </a:r>
            <a:r>
              <a:rPr lang="en-US" i="1" dirty="0" err="1" smtClean="0"/>
              <a:t>manusia</a:t>
            </a:r>
            <a:r>
              <a:rPr lang="en-US" i="1" dirty="0" smtClean="0"/>
              <a:t> </a:t>
            </a:r>
            <a:r>
              <a:rPr lang="en-US" i="1" dirty="0" err="1" smtClean="0"/>
              <a:t>di</a:t>
            </a:r>
            <a:r>
              <a:rPr lang="en-US" i="1" dirty="0" smtClean="0"/>
              <a:t> </a:t>
            </a:r>
            <a:r>
              <a:rPr lang="en-US" i="1" dirty="0" err="1" smtClean="0"/>
              <a:t>dunia</a:t>
            </a:r>
            <a:r>
              <a:rPr lang="en-US" i="1" dirty="0" smtClean="0"/>
              <a:t> </a:t>
            </a:r>
            <a:r>
              <a:rPr lang="en-US" i="1" dirty="0" err="1" smtClean="0"/>
              <a:t>dan</a:t>
            </a:r>
            <a:r>
              <a:rPr lang="en-US" i="1" dirty="0" smtClean="0"/>
              <a:t> </a:t>
            </a:r>
            <a:r>
              <a:rPr lang="en-US" i="1" dirty="0" err="1" smtClean="0"/>
              <a:t>akhirat</a:t>
            </a:r>
            <a:r>
              <a:rPr lang="en-US" i="1" dirty="0" smtClean="0"/>
              <a:t>. 2. Agama </a:t>
            </a:r>
            <a:r>
              <a:rPr lang="en-US" i="1" dirty="0" err="1" smtClean="0"/>
              <a:t>adalah</a:t>
            </a:r>
            <a:r>
              <a:rPr lang="en-US" i="1" dirty="0" smtClean="0"/>
              <a:t> </a:t>
            </a:r>
            <a:r>
              <a:rPr lang="en-US" i="1" dirty="0" err="1" smtClean="0"/>
              <a:t>apa</a:t>
            </a:r>
            <a:r>
              <a:rPr lang="en-US" i="1" dirty="0" smtClean="0"/>
              <a:t> yang </a:t>
            </a:r>
            <a:r>
              <a:rPr lang="en-US" i="1" dirty="0" err="1" smtClean="0"/>
              <a:t>disyari’atkan</a:t>
            </a:r>
            <a:r>
              <a:rPr lang="en-US" i="1" dirty="0" smtClean="0"/>
              <a:t> Allah </a:t>
            </a:r>
            <a:r>
              <a:rPr lang="en-US" i="1" dirty="0" err="1" smtClean="0"/>
              <a:t>dengan</a:t>
            </a:r>
            <a:r>
              <a:rPr lang="en-US" i="1" dirty="0" smtClean="0"/>
              <a:t> </a:t>
            </a:r>
            <a:r>
              <a:rPr lang="en-US" i="1" dirty="0" err="1" smtClean="0"/>
              <a:t>perantaraan</a:t>
            </a:r>
            <a:r>
              <a:rPr lang="en-US" i="1" dirty="0" smtClean="0"/>
              <a:t> </a:t>
            </a:r>
            <a:r>
              <a:rPr lang="en-US" i="1" dirty="0" err="1" smtClean="0"/>
              <a:t>Nabi-nabinya</a:t>
            </a:r>
            <a:r>
              <a:rPr lang="en-US" i="1" dirty="0" smtClean="0"/>
              <a:t>, </a:t>
            </a:r>
            <a:r>
              <a:rPr lang="en-US" i="1" dirty="0" err="1" smtClean="0"/>
              <a:t>berupa</a:t>
            </a:r>
            <a:r>
              <a:rPr lang="en-US" i="1" dirty="0" smtClean="0"/>
              <a:t> </a:t>
            </a:r>
            <a:r>
              <a:rPr lang="en-US" i="1" dirty="0" err="1" smtClean="0"/>
              <a:t>perintah-perintah</a:t>
            </a:r>
            <a:r>
              <a:rPr lang="en-US" i="1" dirty="0" smtClean="0"/>
              <a:t> </a:t>
            </a:r>
            <a:r>
              <a:rPr lang="en-US" i="1" dirty="0" err="1" smtClean="0"/>
              <a:t>dan</a:t>
            </a:r>
            <a:r>
              <a:rPr lang="en-US" i="1" dirty="0" smtClean="0"/>
              <a:t> </a:t>
            </a:r>
            <a:r>
              <a:rPr lang="en-US" i="1" dirty="0" err="1" smtClean="0"/>
              <a:t>larangan-larangan</a:t>
            </a:r>
            <a:r>
              <a:rPr lang="en-US" i="1" dirty="0" smtClean="0"/>
              <a:t> </a:t>
            </a:r>
            <a:r>
              <a:rPr lang="en-US" i="1" dirty="0" err="1" smtClean="0"/>
              <a:t>serta</a:t>
            </a:r>
            <a:r>
              <a:rPr lang="en-US" i="1" dirty="0" smtClean="0"/>
              <a:t> </a:t>
            </a:r>
            <a:r>
              <a:rPr lang="en-US" i="1" dirty="0" err="1" smtClean="0"/>
              <a:t>petunjuk-petunjuk</a:t>
            </a:r>
            <a:r>
              <a:rPr lang="en-US" i="1" dirty="0" smtClean="0"/>
              <a:t> </a:t>
            </a:r>
            <a:r>
              <a:rPr lang="en-US" i="1" dirty="0" err="1" smtClean="0"/>
              <a:t>untuk</a:t>
            </a:r>
            <a:r>
              <a:rPr lang="en-US" i="1" dirty="0" smtClean="0"/>
              <a:t> </a:t>
            </a:r>
            <a:r>
              <a:rPr lang="en-US" i="1" dirty="0" err="1" smtClean="0"/>
              <a:t>kebaikan</a:t>
            </a:r>
            <a:r>
              <a:rPr lang="en-US" i="1" dirty="0" smtClean="0"/>
              <a:t> </a:t>
            </a:r>
            <a:r>
              <a:rPr lang="en-US" i="1" dirty="0" err="1" smtClean="0"/>
              <a:t>manusia</a:t>
            </a:r>
            <a:r>
              <a:rPr lang="en-US" i="1" dirty="0" smtClean="0"/>
              <a:t> </a:t>
            </a:r>
            <a:r>
              <a:rPr lang="en-US" i="1" dirty="0" err="1" smtClean="0"/>
              <a:t>di</a:t>
            </a:r>
            <a:r>
              <a:rPr lang="en-US" i="1" dirty="0" smtClean="0"/>
              <a:t> </a:t>
            </a:r>
            <a:r>
              <a:rPr lang="en-US" i="1" dirty="0" err="1" smtClean="0"/>
              <a:t>Dunia</a:t>
            </a:r>
            <a:r>
              <a:rPr lang="en-US" i="1" dirty="0" smtClean="0"/>
              <a:t> </a:t>
            </a:r>
            <a:r>
              <a:rPr lang="en-US" i="1" dirty="0" err="1" smtClean="0"/>
              <a:t>dan</a:t>
            </a:r>
            <a:r>
              <a:rPr lang="en-US" i="1" dirty="0" smtClean="0"/>
              <a:t> </a:t>
            </a:r>
            <a:r>
              <a:rPr lang="en-US" i="1" dirty="0" err="1" smtClean="0"/>
              <a:t>akhirat</a:t>
            </a:r>
            <a:r>
              <a:rPr lang="en-US" i="1" dirty="0" smtClean="0"/>
              <a:t>. (PP </a:t>
            </a:r>
            <a:r>
              <a:rPr lang="en-US" i="1" dirty="0" err="1" smtClean="0"/>
              <a:t>Muhammadiyah</a:t>
            </a:r>
            <a:r>
              <a:rPr lang="en-US" i="1" dirty="0" smtClean="0"/>
              <a:t> </a:t>
            </a:r>
            <a:r>
              <a:rPr lang="en-US" i="1" dirty="0" err="1" smtClean="0"/>
              <a:t>Majelis</a:t>
            </a:r>
            <a:r>
              <a:rPr lang="en-US" i="1" dirty="0" smtClean="0"/>
              <a:t> </a:t>
            </a:r>
            <a:r>
              <a:rPr lang="en-US" i="1" dirty="0" err="1" smtClean="0"/>
              <a:t>Tarjih</a:t>
            </a:r>
            <a:r>
              <a:rPr lang="en-US" i="1" dirty="0" smtClean="0"/>
              <a:t>, </a:t>
            </a:r>
            <a:r>
              <a:rPr lang="en-US" i="1" dirty="0" err="1" smtClean="0"/>
              <a:t>Tt</a:t>
            </a:r>
            <a:r>
              <a:rPr lang="en-US" i="1" dirty="0" smtClean="0"/>
              <a:t>: 276).	</a:t>
            </a:r>
          </a:p>
          <a:p>
            <a:endParaRPr lang="en-US" dirty="0"/>
          </a:p>
        </p:txBody>
      </p:sp>
    </p:spTree>
    <p:extLst>
      <p:ext uri="{BB962C8B-B14F-4D97-AF65-F5344CB8AC3E}">
        <p14:creationId xmlns:p14="http://schemas.microsoft.com/office/powerpoint/2010/main" val="20851886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TotalTime>
  <Words>1231</Words>
  <Application>Microsoft Office PowerPoint</Application>
  <PresentationFormat>Widescreen</PresentationFormat>
  <Paragraphs>113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Garamond</vt:lpstr>
      <vt:lpstr>Times New Roman</vt:lpstr>
      <vt:lpstr>Organic</vt:lpstr>
      <vt:lpstr>Faham Agama Dalam Muhammadiyah</vt:lpstr>
      <vt:lpstr>DASAR</vt:lpstr>
      <vt:lpstr>PowerPoint Presentation</vt:lpstr>
      <vt:lpstr>BAGAN PAHAM AGAMA MUHAMMADIYAH</vt:lpstr>
      <vt:lpstr>Masail Khamsah</vt:lpstr>
      <vt:lpstr>Epistimologi Agama</vt:lpstr>
      <vt:lpstr>UNSUR-UNSUR AGAMA James L. Cox, A Guide to the Phenomenology of Religion: Key Figures, Formative Influences and Subsequent Debates (London: The Continuum International Publishing Group, 2006)</vt:lpstr>
      <vt:lpstr>Pembagian Agama</vt:lpstr>
      <vt:lpstr>Agama Dalam Ideology Muhammadiyah</vt:lpstr>
      <vt:lpstr>Unsur agama Islam</vt:lpstr>
      <vt:lpstr>Dunia</vt:lpstr>
      <vt:lpstr>Dunia</vt:lpstr>
      <vt:lpstr>Bukan Tugas Kenabian</vt:lpstr>
      <vt:lpstr>Hubungan  Ilmu Agama dan Ilmu Dunia Ian G. Barbour</vt:lpstr>
      <vt:lpstr>Integrasi Agama Dengan Dunia</vt:lpstr>
      <vt:lpstr>IBADAH</vt:lpstr>
      <vt:lpstr>Sabilullah</vt:lpstr>
      <vt:lpstr>Qiyas</vt:lpstr>
      <vt:lpstr>Syarat Qiyas</vt:lpstr>
      <vt:lpstr>Pembagian Qiyas</vt:lpstr>
      <vt:lpstr>Contoh Qiyas</vt:lpstr>
      <vt:lpstr>Tanya jawab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Faham Agama Dalam Muhammadiyah</dc:title>
  <dc:creator>Lenovo</dc:creator>
  <cp:lastModifiedBy>Lenovo</cp:lastModifiedBy>
  <cp:revision>11</cp:revision>
  <dcterms:created xsi:type="dcterms:W3CDTF">2020-11-05T23:40:00Z</dcterms:created>
  <dcterms:modified xsi:type="dcterms:W3CDTF">2021-09-06T04:26:36Z</dcterms:modified>
</cp:coreProperties>
</file>